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Merriweather Light"/>
      <p:regular r:id="rId24"/>
      <p:bold r:id="rId25"/>
      <p:italic r:id="rId26"/>
      <p:boldItalic r:id="rId27"/>
    </p:embeddedFont>
    <p:embeddedFont>
      <p:font typeface="Montserrat"/>
      <p:regular r:id="rId28"/>
      <p:bold r:id="rId29"/>
      <p:italic r:id="rId30"/>
      <p:boldItalic r:id="rId31"/>
    </p:embeddedFont>
    <p:embeddedFont>
      <p:font typeface="Open Sans SemiBold"/>
      <p:regular r:id="rId32"/>
      <p:bold r:id="rId33"/>
      <p:italic r:id="rId34"/>
      <p:boldItalic r:id="rId35"/>
    </p:embeddedFont>
    <p:embeddedFont>
      <p:font typeface="Vidaloka"/>
      <p:regular r:id="rId36"/>
    </p:embeddedFont>
    <p:embeddedFont>
      <p:font typeface="Russo One"/>
      <p:regular r:id="rId37"/>
    </p:embeddedFont>
    <p:embeddedFont>
      <p:font typeface="Mako"/>
      <p:regular r:id="rId38"/>
    </p:embeddedFont>
    <p:embeddedFont>
      <p:font typeface="Crimson Text"/>
      <p:regular r:id="rId39"/>
      <p:bold r:id="rId40"/>
      <p:italic r:id="rId41"/>
      <p:boldItalic r:id="rId42"/>
    </p:embeddedFont>
    <p:embeddedFont>
      <p:font typeface="Open Sans"/>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E4E2D94-D92B-4753-AD27-E394FBAE5BAB}">
  <a:tblStyle styleId="{DE4E2D94-D92B-4753-AD27-E394FBAE5BA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CrimsonText-bold.fntdata"/><Relationship Id="rId42" Type="http://schemas.openxmlformats.org/officeDocument/2006/relationships/font" Target="fonts/CrimsonText-boldItalic.fntdata"/><Relationship Id="rId41" Type="http://schemas.openxmlformats.org/officeDocument/2006/relationships/font" Target="fonts/CrimsonText-italic.fntdata"/><Relationship Id="rId44" Type="http://schemas.openxmlformats.org/officeDocument/2006/relationships/font" Target="fonts/OpenSans-bold.fntdata"/><Relationship Id="rId43" Type="http://schemas.openxmlformats.org/officeDocument/2006/relationships/font" Target="fonts/OpenSans-regular.fntdata"/><Relationship Id="rId46" Type="http://schemas.openxmlformats.org/officeDocument/2006/relationships/font" Target="fonts/OpenSans-boldItalic.fntdata"/><Relationship Id="rId45" Type="http://schemas.openxmlformats.org/officeDocument/2006/relationships/font" Target="fonts/OpenSans-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33" Type="http://schemas.openxmlformats.org/officeDocument/2006/relationships/font" Target="fonts/OpenSansSemiBold-bold.fntdata"/><Relationship Id="rId32" Type="http://schemas.openxmlformats.org/officeDocument/2006/relationships/font" Target="fonts/OpenSansSemiBold-regular.fntdata"/><Relationship Id="rId35" Type="http://schemas.openxmlformats.org/officeDocument/2006/relationships/font" Target="fonts/OpenSansSemiBold-boldItalic.fntdata"/><Relationship Id="rId34" Type="http://schemas.openxmlformats.org/officeDocument/2006/relationships/font" Target="fonts/OpenSansSemiBold-italic.fntdata"/><Relationship Id="rId37" Type="http://schemas.openxmlformats.org/officeDocument/2006/relationships/font" Target="fonts/RussoOne-regular.fntdata"/><Relationship Id="rId36" Type="http://schemas.openxmlformats.org/officeDocument/2006/relationships/font" Target="fonts/Vidaloka-regular.fntdata"/><Relationship Id="rId39" Type="http://schemas.openxmlformats.org/officeDocument/2006/relationships/font" Target="fonts/CrimsonText-regular.fntdata"/><Relationship Id="rId38" Type="http://schemas.openxmlformats.org/officeDocument/2006/relationships/font" Target="fonts/Mako-regular.fntdata"/><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MerriweatherLight-regular.fntdata"/><Relationship Id="rId23" Type="http://schemas.openxmlformats.org/officeDocument/2006/relationships/font" Target="fonts/Roboto-boldItalic.fntdata"/><Relationship Id="rId26" Type="http://schemas.openxmlformats.org/officeDocument/2006/relationships/font" Target="fonts/MerriweatherLight-italic.fntdata"/><Relationship Id="rId25" Type="http://schemas.openxmlformats.org/officeDocument/2006/relationships/font" Target="fonts/MerriweatherLight-bold.fntdata"/><Relationship Id="rId28" Type="http://schemas.openxmlformats.org/officeDocument/2006/relationships/font" Target="fonts/Montserrat-regular.fntdata"/><Relationship Id="rId27" Type="http://schemas.openxmlformats.org/officeDocument/2006/relationships/font" Target="fonts/MerriweatherLight-boldItalic.fntdata"/><Relationship Id="rId29" Type="http://schemas.openxmlformats.org/officeDocument/2006/relationships/font" Target="fonts/Montserrat-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23c60d70901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23c60d70901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23c60d70901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23c60d70901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23c60d70901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23c60d70901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23c60d70901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23c60d70901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23c60d70901_2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23c60d70901_2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3c60d7090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3c60d7090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cd8a80d6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cd8a80d6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Introduction and Background: </a:t>
            </a:r>
            <a:endParaRPr b="1" sz="1200">
              <a:solidFill>
                <a:schemeClr val="dk1"/>
              </a:solidFill>
              <a:latin typeface="Times New Roman"/>
              <a:ea typeface="Times New Roman"/>
              <a:cs typeface="Times New Roman"/>
              <a:sym typeface="Times New Roman"/>
            </a:endParaRPr>
          </a:p>
          <a:p>
            <a:pPr indent="45720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Parkinson's Disease is a neurological disorder that affects millions of people worldwide. Typical symptoms of Parkinson’s Disease include uncontrollable tremors, impaired balance and coordination, and rigidity in the muscles</a:t>
            </a:r>
            <a:endParaRPr sz="1200">
              <a:solidFill>
                <a:srgbClr val="343541"/>
              </a:solidFill>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23c60d70901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23c60d70901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Current ML Research: </a:t>
            </a:r>
            <a:endParaRPr b="1" sz="1200">
              <a:solidFill>
                <a:schemeClr val="dk1"/>
              </a:solidFill>
              <a:latin typeface="Times New Roman"/>
              <a:ea typeface="Times New Roman"/>
              <a:cs typeface="Times New Roman"/>
              <a:sym typeface="Times New Roman"/>
            </a:endParaRPr>
          </a:p>
          <a:p>
            <a:pPr indent="45720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Early detection of the disease can lead to better management and treatment, which is why there is a growing interest in developing accurate and efficient methods for diagnosis. The early diagnosis of Parkinson's Disease is a challenging task, as it involves subtle changes in the patient's motor and cognitive abilities. </a:t>
            </a:r>
            <a:endParaRPr b="1" sz="1200">
              <a:solidFill>
                <a:schemeClr val="dk1"/>
              </a:solidFill>
              <a:latin typeface="Times New Roman"/>
              <a:ea typeface="Times New Roman"/>
              <a:cs typeface="Times New Roman"/>
              <a:sym typeface="Times New Roman"/>
            </a:endParaRPr>
          </a:p>
          <a:p>
            <a:pPr indent="457200" lvl="0" marL="0" rtl="0" algn="l">
              <a:lnSpc>
                <a:spcPct val="115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Diagnosing Parkinson's disease is subjective and can vary, leading to misdiagnosis or delayed diagnosis. Tests like neuroimaging and genetic testing are costly and not universally available, and a lack of definitive biomarkers makes diagnosis and tracking challenging. According to the United Kingdom National Health Service, "a number of genetic factors have been shown to increase a person's risk of developing Parkinson's disease, although exactly how these make some people more susceptible to the condition is unclear." Current detection methods can't predict disease course or treatment response, hindering personalized treatment planning.</a:t>
            </a:r>
            <a:br>
              <a:rPr lang="en" sz="1200">
                <a:solidFill>
                  <a:schemeClr val="dk1"/>
                </a:solidFill>
                <a:latin typeface="Times New Roman"/>
                <a:ea typeface="Times New Roman"/>
                <a:cs typeface="Times New Roman"/>
                <a:sym typeface="Times New Roman"/>
              </a:rPr>
            </a:br>
            <a:endParaRPr sz="1200">
              <a:solidFill>
                <a:srgbClr val="343541"/>
              </a:solidFill>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3c60d70901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23c60d70901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We found a dataset of handwritten exams from two groups of individuals: (i) Healthy Group and (ii) Patient Group, being the latter one composed by individuals affected by Parkinson's Disease (PD). </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 sz="2000"/>
              <a:t>Meander - </a:t>
            </a:r>
            <a:r>
              <a:rPr lang="en" sz="2000"/>
              <a:t>we used this (191 images of healthy and confirmed Parkinsons). Circle - not enough data, Spiral - formatting original image was not working</a:t>
            </a:r>
            <a:endParaRPr sz="2000"/>
          </a:p>
          <a:p>
            <a:pPr indent="0" lvl="0" marL="0" rtl="0" algn="l">
              <a:spcBef>
                <a:spcPts val="0"/>
              </a:spcBef>
              <a:spcAft>
                <a:spcPts val="0"/>
              </a:spcAft>
              <a:buNone/>
            </a:pPr>
            <a:r>
              <a:t/>
            </a:r>
            <a:endParaRPr sz="20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23c6356c30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23c6356c30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solidFill>
                  <a:schemeClr val="dk1"/>
                </a:solidFill>
              </a:rPr>
              <a:t>So after deciding to use the Meander dataset, we had to process the images for the sake of efficiency. We first resi</a:t>
            </a:r>
            <a:r>
              <a:rPr lang="en" sz="2000">
                <a:solidFill>
                  <a:schemeClr val="dk1"/>
                </a:solidFill>
              </a:rPr>
              <a:t>zed the images to a uniform size of 224x224 pixels, then converted the image data into a PyTorch Tensor.</a:t>
            </a:r>
            <a:endParaRPr sz="2000">
              <a:solidFill>
                <a:schemeClr val="dk1"/>
              </a:solidFill>
            </a:endParaRPr>
          </a:p>
          <a:p>
            <a:pPr indent="0" lvl="0" marL="0" rtl="0" algn="l">
              <a:spcBef>
                <a:spcPts val="0"/>
              </a:spcBef>
              <a:spcAft>
                <a:spcPts val="0"/>
              </a:spcAft>
              <a:buClr>
                <a:schemeClr val="dk1"/>
              </a:buClr>
              <a:buSzPts val="1100"/>
              <a:buFont typeface="Arial"/>
              <a:buNone/>
            </a:pPr>
            <a:r>
              <a:rPr lang="en" sz="2000">
                <a:solidFill>
                  <a:schemeClr val="dk1"/>
                </a:solidFill>
              </a:rPr>
              <a:t>The transforms.ToTensor() function was used to convert the image data into a PyTorch tensor. Then we normalized all the tensor values to have a mean of 0.5 and a standard deviation of a 0.5. This is a common technique used in deep learning to help improve the performance of the model. It helps to ensure that the input data has similar statistical properties, which can make it easier for the model to learn the patterns of the data.</a:t>
            </a:r>
            <a:endParaRPr sz="2000">
              <a:solidFill>
                <a:schemeClr val="dk1"/>
              </a:solidFill>
            </a:endParaRPr>
          </a:p>
          <a:p>
            <a:pPr indent="0" lvl="0" marL="0" rtl="0" algn="l">
              <a:spcBef>
                <a:spcPts val="0"/>
              </a:spcBef>
              <a:spcAft>
                <a:spcPts val="0"/>
              </a:spcAft>
              <a:buClr>
                <a:schemeClr val="dk1"/>
              </a:buClr>
              <a:buSzPts val="1100"/>
              <a:buFont typeface="Arial"/>
              <a:buNone/>
            </a:pPr>
            <a:r>
              <a:t/>
            </a:r>
            <a:endParaRPr sz="2000">
              <a:solidFill>
                <a:schemeClr val="dk1"/>
              </a:solidFill>
            </a:endParaRPr>
          </a:p>
          <a:p>
            <a:pPr indent="0" lvl="0" marL="0" rtl="0" algn="l">
              <a:spcBef>
                <a:spcPts val="0"/>
              </a:spcBef>
              <a:spcAft>
                <a:spcPts val="0"/>
              </a:spcAft>
              <a:buClr>
                <a:schemeClr val="dk1"/>
              </a:buClr>
              <a:buSzPts val="1100"/>
              <a:buFont typeface="Arial"/>
              <a:buNone/>
            </a:pPr>
            <a:r>
              <a:rPr lang="en" sz="2000">
                <a:solidFill>
                  <a:schemeClr val="dk1"/>
                </a:solidFill>
              </a:rPr>
              <a:t>So, the final output of these transformations is a tensor with shape (3, 224, 224) that represents the image data, where 3 is the number of color channels (red, green, and blue), and 224x224 is the width and height of the image in pixels.</a:t>
            </a:r>
            <a:endParaRPr sz="2000">
              <a:solidFill>
                <a:schemeClr val="dk1"/>
              </a:solidFill>
            </a:endParaRPr>
          </a:p>
          <a:p>
            <a:pPr indent="0" lvl="0" marL="0" rtl="0" algn="l">
              <a:spcBef>
                <a:spcPts val="0"/>
              </a:spcBef>
              <a:spcAft>
                <a:spcPts val="0"/>
              </a:spcAft>
              <a:buClr>
                <a:schemeClr val="dk1"/>
              </a:buClr>
              <a:buSzPts val="1100"/>
              <a:buFont typeface="Arial"/>
              <a:buNone/>
            </a:pPr>
            <a:r>
              <a:t/>
            </a:r>
            <a:endParaRPr sz="2000">
              <a:solidFill>
                <a:schemeClr val="dk1"/>
              </a:solidFill>
            </a:endParaRPr>
          </a:p>
          <a:p>
            <a:pPr indent="0" lvl="0" marL="0" rtl="0" algn="l">
              <a:spcBef>
                <a:spcPts val="0"/>
              </a:spcBef>
              <a:spcAft>
                <a:spcPts val="0"/>
              </a:spcAft>
              <a:buNone/>
            </a:pPr>
            <a:r>
              <a:t/>
            </a:r>
            <a:endParaRPr sz="20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3c60d70901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23c60d70901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30200" lvl="0" marL="457200" marR="295488" rtl="0" algn="l">
              <a:lnSpc>
                <a:spcPct val="150000"/>
              </a:lnSpc>
              <a:spcBef>
                <a:spcPts val="0"/>
              </a:spcBef>
              <a:spcAft>
                <a:spcPts val="0"/>
              </a:spcAft>
              <a:buClr>
                <a:srgbClr val="3F3533"/>
              </a:buClr>
              <a:buSzPts val="1600"/>
              <a:buFont typeface="Georgia"/>
              <a:buChar char="●"/>
            </a:pPr>
            <a:r>
              <a:rPr lang="en" sz="1600">
                <a:solidFill>
                  <a:schemeClr val="dk1"/>
                </a:solidFill>
                <a:latin typeface="Georgia"/>
                <a:ea typeface="Georgia"/>
                <a:cs typeface="Georgia"/>
                <a:sym typeface="Georgia"/>
              </a:rPr>
              <a:t>Architecture consists of three convolutional layers, three max pooling layers, and two fully connected layers.</a:t>
            </a:r>
            <a:endParaRPr sz="1600">
              <a:solidFill>
                <a:schemeClr val="dk1"/>
              </a:solidFill>
              <a:latin typeface="Georgia"/>
              <a:ea typeface="Georgia"/>
              <a:cs typeface="Georgia"/>
              <a:sym typeface="Georgia"/>
            </a:endParaRPr>
          </a:p>
          <a:p>
            <a:pPr indent="-330200" lvl="0" marL="457200" marR="295488" rtl="0" algn="l">
              <a:lnSpc>
                <a:spcPct val="150000"/>
              </a:lnSpc>
              <a:spcBef>
                <a:spcPts val="0"/>
              </a:spcBef>
              <a:spcAft>
                <a:spcPts val="0"/>
              </a:spcAft>
              <a:buClr>
                <a:srgbClr val="3F3533"/>
              </a:buClr>
              <a:buSzPts val="1600"/>
              <a:buFont typeface="Georgia"/>
              <a:buChar char="●"/>
            </a:pPr>
            <a:r>
              <a:rPr lang="en" sz="1600">
                <a:solidFill>
                  <a:schemeClr val="dk1"/>
                </a:solidFill>
                <a:latin typeface="Georgia"/>
                <a:ea typeface="Georgia"/>
                <a:cs typeface="Georgia"/>
                <a:sym typeface="Georgia"/>
              </a:rPr>
              <a:t>Resized input images to 224 x 224</a:t>
            </a:r>
            <a:endParaRPr sz="1600">
              <a:solidFill>
                <a:schemeClr val="dk1"/>
              </a:solidFill>
              <a:latin typeface="Georgia"/>
              <a:ea typeface="Georgia"/>
              <a:cs typeface="Georgia"/>
              <a:sym typeface="Georgia"/>
            </a:endParaRPr>
          </a:p>
          <a:p>
            <a:pPr indent="-330200" lvl="1" marL="914400" marR="295488" rtl="0" algn="l">
              <a:lnSpc>
                <a:spcPct val="150000"/>
              </a:lnSpc>
              <a:spcBef>
                <a:spcPts val="0"/>
              </a:spcBef>
              <a:spcAft>
                <a:spcPts val="0"/>
              </a:spcAft>
              <a:buClr>
                <a:schemeClr val="dk1"/>
              </a:buClr>
              <a:buSzPts val="1600"/>
              <a:buFont typeface="Georgia"/>
              <a:buChar char="○"/>
            </a:pPr>
            <a:r>
              <a:rPr lang="en" sz="1600">
                <a:solidFill>
                  <a:schemeClr val="dk1"/>
                </a:solidFill>
                <a:latin typeface="Georgia"/>
                <a:ea typeface="Georgia"/>
                <a:cs typeface="Georgia"/>
                <a:sym typeface="Georgia"/>
              </a:rPr>
              <a:t>normalized, converted to PyTorch tensors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3c60d70901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23c60d70901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43541"/>
                </a:solidFill>
                <a:latin typeface="Roboto"/>
                <a:ea typeface="Roboto"/>
                <a:cs typeface="Roboto"/>
                <a:sym typeface="Roboto"/>
              </a:rPr>
              <a:t>Parkinson's Disease is a neurological disorder that affects millions of people worldwide. Typical symptoms of Parkinson’s Disease include uncontrollable tremors, impaired balance and coordination, and rigidity in the muscles. Early detection of the disease can lead to better management and treatment, which is why there is a growing interest in developing accurate and efficient methods for diagnosis. The early diagnosis of Parkinson's Disease is a challenging task, as it involves subtle changes in the patient's motor and cognitive abilities. </a:t>
            </a:r>
            <a:endParaRPr sz="1200">
              <a:solidFill>
                <a:srgbClr val="343541"/>
              </a:solidFill>
              <a:latin typeface="Roboto"/>
              <a:ea typeface="Roboto"/>
              <a:cs typeface="Roboto"/>
              <a:sym typeface="Roboto"/>
            </a:endParaRPr>
          </a:p>
          <a:p>
            <a:pPr indent="0" lvl="0" marL="0" rtl="0" algn="l">
              <a:spcBef>
                <a:spcPts val="0"/>
              </a:spcBef>
              <a:spcAft>
                <a:spcPts val="0"/>
              </a:spcAft>
              <a:buNone/>
            </a:pPr>
            <a:r>
              <a:rPr lang="en" sz="1200">
                <a:solidFill>
                  <a:srgbClr val="343541"/>
                </a:solidFill>
                <a:latin typeface="Roboto"/>
                <a:ea typeface="Roboto"/>
                <a:cs typeface="Roboto"/>
                <a:sym typeface="Roboto"/>
              </a:rPr>
              <a:t>Currently, diagnosing Parkinson's disease relies heavily on genetic indicators, but only 15% of those with Parkinson's have a family history of the disease. Traditional diagnostic methods for Parkinson's involve invasive procedures, such as spinal taps or PET scans, making testing difficult and costly. However, a new project that detects Parkinson's from drawings offers a non-invasive and potentially cost-effective alternative to these methods, making testing more accessible. The project could address the subjectivity of traditional diagnostic approaches, which can lead to misclassification due to subtle movements that are difficult to evaluate. Additionally, early non-motor symptoms of Parkinson's can be mild and overlooked, making early diagnosis a challenge.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23c60d70901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23c60d70901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1039975" y="1248300"/>
            <a:ext cx="7064100" cy="2052600"/>
          </a:xfrm>
          <a:prstGeom prst="rect">
            <a:avLst/>
          </a:prstGeom>
        </p:spPr>
        <p:txBody>
          <a:bodyPr anchorCtr="0" anchor="t"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1040000" y="3300900"/>
            <a:ext cx="7064100" cy="44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2" name="Google Shape;12;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 name="Google Shape;13;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 name="Google Shape;14;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 name="Google Shape;15;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6" name="Google Shape;16;p2"/>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5" name="Shape 75"/>
        <p:cNvGrpSpPr/>
        <p:nvPr/>
      </p:nvGrpSpPr>
      <p:grpSpPr>
        <a:xfrm>
          <a:off x="0" y="0"/>
          <a:ext cx="0" cy="0"/>
          <a:chOff x="0" y="0"/>
          <a:chExt cx="0" cy="0"/>
        </a:xfrm>
      </p:grpSpPr>
      <p:sp>
        <p:nvSpPr>
          <p:cNvPr id="76" name="Google Shape;76;p11"/>
          <p:cNvSpPr txBox="1"/>
          <p:nvPr>
            <p:ph hasCustomPrompt="1" type="title"/>
          </p:nvPr>
        </p:nvSpPr>
        <p:spPr>
          <a:xfrm>
            <a:off x="713225" y="1345363"/>
            <a:ext cx="7717500" cy="1644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7" name="Google Shape;77;p11"/>
          <p:cNvSpPr txBox="1"/>
          <p:nvPr>
            <p:ph idx="1" type="subTitle"/>
          </p:nvPr>
        </p:nvSpPr>
        <p:spPr>
          <a:xfrm>
            <a:off x="1514325" y="318864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78" name="Google Shape;7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9" name="Google Shape;7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0" name="Google Shape;8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81" name="Google Shape;8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82" name="Google Shape;82;p11"/>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3" name="Shape 83"/>
        <p:cNvGrpSpPr/>
        <p:nvPr/>
      </p:nvGrpSpPr>
      <p:grpSpPr>
        <a:xfrm>
          <a:off x="0" y="0"/>
          <a:ext cx="0" cy="0"/>
          <a:chOff x="0" y="0"/>
          <a:chExt cx="0" cy="0"/>
        </a:xfrm>
      </p:grpSpPr>
      <p:sp>
        <p:nvSpPr>
          <p:cNvPr id="84" name="Google Shape;84;p12"/>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85" name="Shape 85"/>
        <p:cNvGrpSpPr/>
        <p:nvPr/>
      </p:nvGrpSpPr>
      <p:grpSpPr>
        <a:xfrm>
          <a:off x="0" y="0"/>
          <a:ext cx="0" cy="0"/>
          <a:chOff x="0" y="0"/>
          <a:chExt cx="0" cy="0"/>
        </a:xfrm>
      </p:grpSpPr>
      <p:sp>
        <p:nvSpPr>
          <p:cNvPr id="86" name="Google Shape;86;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7" name="Google Shape;87;p13"/>
          <p:cNvSpPr txBox="1"/>
          <p:nvPr>
            <p:ph idx="1" type="subTitle"/>
          </p:nvPr>
        </p:nvSpPr>
        <p:spPr>
          <a:xfrm>
            <a:off x="5859325" y="1405390"/>
            <a:ext cx="2486100" cy="40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8" name="Google Shape;88;p13"/>
          <p:cNvSpPr txBox="1"/>
          <p:nvPr>
            <p:ph idx="2" type="subTitle"/>
          </p:nvPr>
        </p:nvSpPr>
        <p:spPr>
          <a:xfrm>
            <a:off x="5859325" y="1806417"/>
            <a:ext cx="24861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9" name="Google Shape;89;p13"/>
          <p:cNvSpPr txBox="1"/>
          <p:nvPr>
            <p:ph idx="3" type="subTitle"/>
          </p:nvPr>
        </p:nvSpPr>
        <p:spPr>
          <a:xfrm>
            <a:off x="1903925" y="1405390"/>
            <a:ext cx="2486100" cy="40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90" name="Google Shape;90;p13"/>
          <p:cNvSpPr txBox="1"/>
          <p:nvPr>
            <p:ph idx="4" type="subTitle"/>
          </p:nvPr>
        </p:nvSpPr>
        <p:spPr>
          <a:xfrm>
            <a:off x="1903925" y="1806417"/>
            <a:ext cx="24861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1" name="Google Shape;91;p13"/>
          <p:cNvSpPr txBox="1"/>
          <p:nvPr>
            <p:ph idx="5" type="subTitle"/>
          </p:nvPr>
        </p:nvSpPr>
        <p:spPr>
          <a:xfrm>
            <a:off x="5859325" y="3171118"/>
            <a:ext cx="2486100" cy="46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92" name="Google Shape;92;p13"/>
          <p:cNvSpPr txBox="1"/>
          <p:nvPr>
            <p:ph idx="6" type="subTitle"/>
          </p:nvPr>
        </p:nvSpPr>
        <p:spPr>
          <a:xfrm>
            <a:off x="5859325" y="3565487"/>
            <a:ext cx="24861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3" name="Google Shape;93;p13"/>
          <p:cNvSpPr txBox="1"/>
          <p:nvPr>
            <p:ph idx="7" type="subTitle"/>
          </p:nvPr>
        </p:nvSpPr>
        <p:spPr>
          <a:xfrm>
            <a:off x="1903925" y="3171118"/>
            <a:ext cx="2486100" cy="46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94" name="Google Shape;94;p13"/>
          <p:cNvSpPr txBox="1"/>
          <p:nvPr>
            <p:ph idx="8" type="subTitle"/>
          </p:nvPr>
        </p:nvSpPr>
        <p:spPr>
          <a:xfrm>
            <a:off x="1903975" y="3565487"/>
            <a:ext cx="24861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5" name="Google Shape;95;p13"/>
          <p:cNvSpPr txBox="1"/>
          <p:nvPr>
            <p:ph hasCustomPrompt="1" idx="9" type="title"/>
          </p:nvPr>
        </p:nvSpPr>
        <p:spPr>
          <a:xfrm>
            <a:off x="798575" y="1417915"/>
            <a:ext cx="1039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96" name="Google Shape;96;p13"/>
          <p:cNvSpPr txBox="1"/>
          <p:nvPr>
            <p:ph hasCustomPrompt="1" idx="13" type="title"/>
          </p:nvPr>
        </p:nvSpPr>
        <p:spPr>
          <a:xfrm>
            <a:off x="4753975" y="1403976"/>
            <a:ext cx="1039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97" name="Google Shape;97;p13"/>
          <p:cNvSpPr txBox="1"/>
          <p:nvPr>
            <p:ph hasCustomPrompt="1" idx="14" type="title"/>
          </p:nvPr>
        </p:nvSpPr>
        <p:spPr>
          <a:xfrm>
            <a:off x="798625" y="3176773"/>
            <a:ext cx="1039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98" name="Google Shape;98;p13"/>
          <p:cNvSpPr txBox="1"/>
          <p:nvPr>
            <p:ph hasCustomPrompt="1" idx="15" type="title"/>
          </p:nvPr>
        </p:nvSpPr>
        <p:spPr>
          <a:xfrm>
            <a:off x="4753975" y="3162833"/>
            <a:ext cx="1039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99" name="Google Shape;99;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0" name="Google Shape;100;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101" name="Google Shape;101;p13"/>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1">
    <p:spTree>
      <p:nvGrpSpPr>
        <p:cNvPr id="102" name="Shape 102"/>
        <p:cNvGrpSpPr/>
        <p:nvPr/>
      </p:nvGrpSpPr>
      <p:grpSpPr>
        <a:xfrm>
          <a:off x="0" y="0"/>
          <a:ext cx="0" cy="0"/>
          <a:chOff x="0" y="0"/>
          <a:chExt cx="0" cy="0"/>
        </a:xfrm>
      </p:grpSpPr>
      <p:sp>
        <p:nvSpPr>
          <p:cNvPr id="103" name="Google Shape;103;p14"/>
          <p:cNvSpPr txBox="1"/>
          <p:nvPr>
            <p:ph type="title"/>
          </p:nvPr>
        </p:nvSpPr>
        <p:spPr>
          <a:xfrm>
            <a:off x="7200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4" name="Google Shape;104;p14"/>
          <p:cNvSpPr txBox="1"/>
          <p:nvPr>
            <p:ph hasCustomPrompt="1" idx="2" type="title"/>
          </p:nvPr>
        </p:nvSpPr>
        <p:spPr>
          <a:xfrm>
            <a:off x="14826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5" name="Google Shape;105;p14"/>
          <p:cNvSpPr txBox="1"/>
          <p:nvPr>
            <p:ph idx="1" type="subTitle"/>
          </p:nvPr>
        </p:nvSpPr>
        <p:spPr>
          <a:xfrm>
            <a:off x="720000" y="2081199"/>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6" name="Google Shape;106;p14"/>
          <p:cNvSpPr txBox="1"/>
          <p:nvPr>
            <p:ph idx="3" type="title"/>
          </p:nvPr>
        </p:nvSpPr>
        <p:spPr>
          <a:xfrm>
            <a:off x="34038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7" name="Google Shape;107;p14"/>
          <p:cNvSpPr txBox="1"/>
          <p:nvPr>
            <p:ph hasCustomPrompt="1" idx="4" type="title"/>
          </p:nvPr>
        </p:nvSpPr>
        <p:spPr>
          <a:xfrm>
            <a:off x="41664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8" name="Google Shape;108;p14"/>
          <p:cNvSpPr txBox="1"/>
          <p:nvPr>
            <p:ph idx="5" type="subTitle"/>
          </p:nvPr>
        </p:nvSpPr>
        <p:spPr>
          <a:xfrm>
            <a:off x="34038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9" name="Google Shape;109;p14"/>
          <p:cNvSpPr txBox="1"/>
          <p:nvPr>
            <p:ph idx="6" type="title"/>
          </p:nvPr>
        </p:nvSpPr>
        <p:spPr>
          <a:xfrm>
            <a:off x="60876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0" name="Google Shape;110;p14"/>
          <p:cNvSpPr txBox="1"/>
          <p:nvPr>
            <p:ph hasCustomPrompt="1" idx="7" type="title"/>
          </p:nvPr>
        </p:nvSpPr>
        <p:spPr>
          <a:xfrm>
            <a:off x="68502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11" name="Google Shape;111;p14"/>
          <p:cNvSpPr txBox="1"/>
          <p:nvPr>
            <p:ph idx="8" type="subTitle"/>
          </p:nvPr>
        </p:nvSpPr>
        <p:spPr>
          <a:xfrm>
            <a:off x="60876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2" name="Google Shape;112;p14"/>
          <p:cNvSpPr txBox="1"/>
          <p:nvPr>
            <p:ph idx="9" type="title"/>
          </p:nvPr>
        </p:nvSpPr>
        <p:spPr>
          <a:xfrm>
            <a:off x="7200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3" name="Google Shape;113;p14"/>
          <p:cNvSpPr txBox="1"/>
          <p:nvPr>
            <p:ph hasCustomPrompt="1" idx="13" type="title"/>
          </p:nvPr>
        </p:nvSpPr>
        <p:spPr>
          <a:xfrm>
            <a:off x="14826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14" name="Google Shape;114;p14"/>
          <p:cNvSpPr txBox="1"/>
          <p:nvPr>
            <p:ph idx="14" type="subTitle"/>
          </p:nvPr>
        </p:nvSpPr>
        <p:spPr>
          <a:xfrm>
            <a:off x="7200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5" name="Google Shape;115;p14"/>
          <p:cNvSpPr txBox="1"/>
          <p:nvPr>
            <p:ph idx="15" type="title"/>
          </p:nvPr>
        </p:nvSpPr>
        <p:spPr>
          <a:xfrm>
            <a:off x="34038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6" name="Google Shape;116;p14"/>
          <p:cNvSpPr txBox="1"/>
          <p:nvPr>
            <p:ph hasCustomPrompt="1" idx="16" type="title"/>
          </p:nvPr>
        </p:nvSpPr>
        <p:spPr>
          <a:xfrm>
            <a:off x="41664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17" name="Google Shape;117;p14"/>
          <p:cNvSpPr txBox="1"/>
          <p:nvPr>
            <p:ph idx="17" type="subTitle"/>
          </p:nvPr>
        </p:nvSpPr>
        <p:spPr>
          <a:xfrm>
            <a:off x="34038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8" name="Google Shape;118;p14"/>
          <p:cNvSpPr txBox="1"/>
          <p:nvPr>
            <p:ph idx="18" type="title"/>
          </p:nvPr>
        </p:nvSpPr>
        <p:spPr>
          <a:xfrm>
            <a:off x="60876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9" name="Google Shape;119;p14"/>
          <p:cNvSpPr txBox="1"/>
          <p:nvPr>
            <p:ph hasCustomPrompt="1" idx="19" type="title"/>
          </p:nvPr>
        </p:nvSpPr>
        <p:spPr>
          <a:xfrm>
            <a:off x="68502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20" name="Google Shape;120;p14"/>
          <p:cNvSpPr txBox="1"/>
          <p:nvPr>
            <p:ph idx="20" type="subTitle"/>
          </p:nvPr>
        </p:nvSpPr>
        <p:spPr>
          <a:xfrm>
            <a:off x="60876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1" name="Google Shape;121;p14"/>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22" name="Google Shape;122;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3" name="Google Shape;123;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4" name="Google Shape;124;p1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25" name="Google Shape;125;p1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26" name="Google Shape;126;p14"/>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27" name="Shape 127"/>
        <p:cNvGrpSpPr/>
        <p:nvPr/>
      </p:nvGrpSpPr>
      <p:grpSpPr>
        <a:xfrm>
          <a:off x="0" y="0"/>
          <a:ext cx="0" cy="0"/>
          <a:chOff x="0" y="0"/>
          <a:chExt cx="0" cy="0"/>
        </a:xfrm>
      </p:grpSpPr>
      <p:sp>
        <p:nvSpPr>
          <p:cNvPr id="128" name="Google Shape;128;p15"/>
          <p:cNvSpPr txBox="1"/>
          <p:nvPr>
            <p:ph type="title"/>
          </p:nvPr>
        </p:nvSpPr>
        <p:spPr>
          <a:xfrm>
            <a:off x="2410500" y="2808253"/>
            <a:ext cx="4323000" cy="49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29" name="Google Shape;129;p15"/>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30" name="Google Shape;130;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1" name="Google Shape;131;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132" name="Google Shape;132;p15"/>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2">
    <p:spTree>
      <p:nvGrpSpPr>
        <p:cNvPr id="133" name="Shape 133"/>
        <p:cNvGrpSpPr/>
        <p:nvPr/>
      </p:nvGrpSpPr>
      <p:grpSpPr>
        <a:xfrm>
          <a:off x="0" y="0"/>
          <a:ext cx="0" cy="0"/>
          <a:chOff x="0" y="0"/>
          <a:chExt cx="0" cy="0"/>
        </a:xfrm>
      </p:grpSpPr>
      <p:sp>
        <p:nvSpPr>
          <p:cNvPr id="134" name="Google Shape;134;p16"/>
          <p:cNvSpPr txBox="1"/>
          <p:nvPr>
            <p:ph type="title"/>
          </p:nvPr>
        </p:nvSpPr>
        <p:spPr>
          <a:xfrm>
            <a:off x="699900" y="2821263"/>
            <a:ext cx="4323000" cy="4977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35" name="Google Shape;135;p16"/>
          <p:cNvSpPr txBox="1"/>
          <p:nvPr>
            <p:ph idx="1" type="subTitle"/>
          </p:nvPr>
        </p:nvSpPr>
        <p:spPr>
          <a:xfrm>
            <a:off x="699900" y="1675902"/>
            <a:ext cx="5458200" cy="99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36" name="Google Shape;136;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7" name="Google Shape;137;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8" name="Google Shape;138;p1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9" name="Google Shape;139;p1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40" name="Google Shape;140;p16"/>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141" name="Shape 141"/>
        <p:cNvGrpSpPr/>
        <p:nvPr/>
      </p:nvGrpSpPr>
      <p:grpSpPr>
        <a:xfrm>
          <a:off x="0" y="0"/>
          <a:ext cx="0" cy="0"/>
          <a:chOff x="0" y="0"/>
          <a:chExt cx="0" cy="0"/>
        </a:xfrm>
      </p:grpSpPr>
      <p:sp>
        <p:nvSpPr>
          <p:cNvPr id="142" name="Google Shape;142;p17"/>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143" name="Google Shape;143;p17"/>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cxnSp>
        <p:nvCxnSpPr>
          <p:cNvPr id="144" name="Google Shape;144;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5" name="Google Shape;145;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6" name="Google Shape;146;p1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7" name="Google Shape;147;p1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48" name="Google Shape;148;p17"/>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49" name="Shape 149"/>
        <p:cNvGrpSpPr/>
        <p:nvPr/>
      </p:nvGrpSpPr>
      <p:grpSpPr>
        <a:xfrm>
          <a:off x="0" y="0"/>
          <a:ext cx="0" cy="0"/>
          <a:chOff x="0" y="0"/>
          <a:chExt cx="0" cy="0"/>
        </a:xfrm>
      </p:grpSpPr>
      <p:sp>
        <p:nvSpPr>
          <p:cNvPr id="150" name="Google Shape;150;p18"/>
          <p:cNvSpPr txBox="1"/>
          <p:nvPr>
            <p:ph type="title"/>
          </p:nvPr>
        </p:nvSpPr>
        <p:spPr>
          <a:xfrm>
            <a:off x="1994850" y="1482825"/>
            <a:ext cx="5154300" cy="129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151" name="Google Shape;151;p18"/>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152" name="Google Shape;152;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3" name="Google Shape;153;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154" name="Google Shape;154;p18"/>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
    <p:spTree>
      <p:nvGrpSpPr>
        <p:cNvPr id="155" name="Shape 155"/>
        <p:cNvGrpSpPr/>
        <p:nvPr/>
      </p:nvGrpSpPr>
      <p:grpSpPr>
        <a:xfrm>
          <a:off x="0" y="0"/>
          <a:ext cx="0" cy="0"/>
          <a:chOff x="0" y="0"/>
          <a:chExt cx="0" cy="0"/>
        </a:xfrm>
      </p:grpSpPr>
      <p:sp>
        <p:nvSpPr>
          <p:cNvPr id="156" name="Google Shape;156;p19"/>
          <p:cNvSpPr txBox="1"/>
          <p:nvPr>
            <p:ph type="title"/>
          </p:nvPr>
        </p:nvSpPr>
        <p:spPr>
          <a:xfrm>
            <a:off x="3742850" y="1549875"/>
            <a:ext cx="4545000" cy="1291200"/>
          </a:xfrm>
          <a:prstGeom prst="rect">
            <a:avLst/>
          </a:prstGeom>
        </p:spPr>
        <p:txBody>
          <a:bodyPr anchorCtr="0" anchor="t" bIns="91425" lIns="91425" spcFirstLastPara="1" rIns="91425" wrap="square" tIns="91425">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p:txBody>
      </p:sp>
      <p:sp>
        <p:nvSpPr>
          <p:cNvPr id="157" name="Google Shape;157;p19"/>
          <p:cNvSpPr txBox="1"/>
          <p:nvPr>
            <p:ph idx="1" type="subTitle"/>
          </p:nvPr>
        </p:nvSpPr>
        <p:spPr>
          <a:xfrm>
            <a:off x="3742850" y="3039213"/>
            <a:ext cx="4545000" cy="55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cxnSp>
        <p:nvCxnSpPr>
          <p:cNvPr id="158" name="Google Shape;158;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9" name="Google Shape;159;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0" name="Google Shape;160;p1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1" name="Google Shape;161;p1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2" name="Google Shape;162;p1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3" name="Google Shape;163;p1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64" name="Google Shape;164;p19"/>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165" name="Shape 165"/>
        <p:cNvGrpSpPr/>
        <p:nvPr/>
      </p:nvGrpSpPr>
      <p:grpSpPr>
        <a:xfrm>
          <a:off x="0" y="0"/>
          <a:ext cx="0" cy="0"/>
          <a:chOff x="0" y="0"/>
          <a:chExt cx="0" cy="0"/>
        </a:xfrm>
      </p:grpSpPr>
      <p:sp>
        <p:nvSpPr>
          <p:cNvPr id="166" name="Google Shape;166;p20"/>
          <p:cNvSpPr txBox="1"/>
          <p:nvPr>
            <p:ph type="title"/>
          </p:nvPr>
        </p:nvSpPr>
        <p:spPr>
          <a:xfrm>
            <a:off x="1677925" y="2511803"/>
            <a:ext cx="3714900" cy="8058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7" name="Google Shape;167;p20"/>
          <p:cNvSpPr txBox="1"/>
          <p:nvPr>
            <p:ph hasCustomPrompt="1" idx="2" type="title"/>
          </p:nvPr>
        </p:nvSpPr>
        <p:spPr>
          <a:xfrm>
            <a:off x="3741925" y="1484693"/>
            <a:ext cx="1650900" cy="978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68" name="Google Shape;168;p20"/>
          <p:cNvSpPr txBox="1"/>
          <p:nvPr>
            <p:ph idx="1" type="subTitle"/>
          </p:nvPr>
        </p:nvSpPr>
        <p:spPr>
          <a:xfrm>
            <a:off x="831625" y="3244000"/>
            <a:ext cx="4561200" cy="393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69" name="Google Shape;169;p20"/>
          <p:cNvCxnSpPr/>
          <p:nvPr/>
        </p:nvCxnSpPr>
        <p:spPr>
          <a:xfrm rot="10800000">
            <a:off x="-30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0" name="Google Shape;170;p20"/>
          <p:cNvCxnSpPr/>
          <p:nvPr/>
        </p:nvCxnSpPr>
        <p:spPr>
          <a:xfrm rot="10800000">
            <a:off x="-30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1" name="Google Shape;171;p20"/>
          <p:cNvCxnSpPr/>
          <p:nvPr/>
        </p:nvCxnSpPr>
        <p:spPr>
          <a:xfrm>
            <a:off x="-11287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72" name="Google Shape;172;p20"/>
          <p:cNvCxnSpPr/>
          <p:nvPr/>
        </p:nvCxnSpPr>
        <p:spPr>
          <a:xfrm>
            <a:off x="790872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73" name="Google Shape;173;p20"/>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2714550" y="2366272"/>
            <a:ext cx="3714900" cy="8184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 name="Google Shape;19;p3"/>
          <p:cNvSpPr txBox="1"/>
          <p:nvPr>
            <p:ph hasCustomPrompt="1" idx="2" type="title"/>
          </p:nvPr>
        </p:nvSpPr>
        <p:spPr>
          <a:xfrm>
            <a:off x="3746550" y="1339163"/>
            <a:ext cx="1650900" cy="9783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20" name="Google Shape;20;p3"/>
          <p:cNvSpPr txBox="1"/>
          <p:nvPr>
            <p:ph idx="1" type="subTitle"/>
          </p:nvPr>
        </p:nvSpPr>
        <p:spPr>
          <a:xfrm>
            <a:off x="2291400" y="3076675"/>
            <a:ext cx="4561200" cy="39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1" name="Google Shape;21;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 name="Google Shape;22;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 name="Google Shape;23;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4" name="Google Shape;24;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5" name="Google Shape;25;p3"/>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74" name="Shape 174"/>
        <p:cNvGrpSpPr/>
        <p:nvPr/>
      </p:nvGrpSpPr>
      <p:grpSpPr>
        <a:xfrm>
          <a:off x="0" y="0"/>
          <a:ext cx="0" cy="0"/>
          <a:chOff x="0" y="0"/>
          <a:chExt cx="0" cy="0"/>
        </a:xfrm>
      </p:grpSpPr>
      <p:sp>
        <p:nvSpPr>
          <p:cNvPr id="175" name="Google Shape;175;p2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76" name="Google Shape;176;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7" name="Google Shape;177;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8" name="Google Shape;178;p21"/>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79" name="Google Shape;179;p21"/>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80" name="Shape 180"/>
        <p:cNvGrpSpPr/>
        <p:nvPr/>
      </p:nvGrpSpPr>
      <p:grpSpPr>
        <a:xfrm>
          <a:off x="0" y="0"/>
          <a:ext cx="0" cy="0"/>
          <a:chOff x="0" y="0"/>
          <a:chExt cx="0" cy="0"/>
        </a:xfrm>
      </p:grpSpPr>
      <p:cxnSp>
        <p:nvCxnSpPr>
          <p:cNvPr id="181" name="Google Shape;181;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2" name="Google Shape;182;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3" name="Google Shape;183;p2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4" name="Google Shape;184;p2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5" name="Google Shape;185;p2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6" name="Google Shape;186;p22"/>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87" name="Google Shape;187;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88" name="Google Shape;188;p22"/>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7">
    <p:spTree>
      <p:nvGrpSpPr>
        <p:cNvPr id="189" name="Shape 189"/>
        <p:cNvGrpSpPr/>
        <p:nvPr/>
      </p:nvGrpSpPr>
      <p:grpSpPr>
        <a:xfrm>
          <a:off x="0" y="0"/>
          <a:ext cx="0" cy="0"/>
          <a:chOff x="0" y="0"/>
          <a:chExt cx="0" cy="0"/>
        </a:xfrm>
      </p:grpSpPr>
      <p:sp>
        <p:nvSpPr>
          <p:cNvPr id="190" name="Google Shape;190;p23"/>
          <p:cNvSpPr txBox="1"/>
          <p:nvPr>
            <p:ph type="title"/>
          </p:nvPr>
        </p:nvSpPr>
        <p:spPr>
          <a:xfrm>
            <a:off x="1877475" y="445025"/>
            <a:ext cx="538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1" name="Google Shape;191;p23"/>
          <p:cNvSpPr txBox="1"/>
          <p:nvPr>
            <p:ph idx="1" type="subTitle"/>
          </p:nvPr>
        </p:nvSpPr>
        <p:spPr>
          <a:xfrm>
            <a:off x="32267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92" name="Google Shape;192;p23"/>
          <p:cNvSpPr txBox="1"/>
          <p:nvPr>
            <p:ph idx="2" type="subTitle"/>
          </p:nvPr>
        </p:nvSpPr>
        <p:spPr>
          <a:xfrm>
            <a:off x="32267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3" name="Google Shape;193;p23"/>
          <p:cNvSpPr txBox="1"/>
          <p:nvPr>
            <p:ph idx="3" type="subTitle"/>
          </p:nvPr>
        </p:nvSpPr>
        <p:spPr>
          <a:xfrm>
            <a:off x="7191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94" name="Google Shape;194;p23"/>
          <p:cNvSpPr txBox="1"/>
          <p:nvPr>
            <p:ph idx="4" type="subTitle"/>
          </p:nvPr>
        </p:nvSpPr>
        <p:spPr>
          <a:xfrm>
            <a:off x="7191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5" name="Google Shape;195;p23"/>
          <p:cNvSpPr txBox="1"/>
          <p:nvPr>
            <p:ph idx="5" type="subTitle"/>
          </p:nvPr>
        </p:nvSpPr>
        <p:spPr>
          <a:xfrm>
            <a:off x="32267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96" name="Google Shape;196;p23"/>
          <p:cNvSpPr txBox="1"/>
          <p:nvPr>
            <p:ph idx="6" type="subTitle"/>
          </p:nvPr>
        </p:nvSpPr>
        <p:spPr>
          <a:xfrm>
            <a:off x="322670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7" name="Google Shape;197;p23"/>
          <p:cNvSpPr txBox="1"/>
          <p:nvPr>
            <p:ph idx="7" type="subTitle"/>
          </p:nvPr>
        </p:nvSpPr>
        <p:spPr>
          <a:xfrm>
            <a:off x="7191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98" name="Google Shape;198;p23"/>
          <p:cNvSpPr txBox="1"/>
          <p:nvPr>
            <p:ph idx="8" type="subTitle"/>
          </p:nvPr>
        </p:nvSpPr>
        <p:spPr>
          <a:xfrm>
            <a:off x="71915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9" name="Google Shape;199;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0" name="Google Shape;200;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201" name="Google Shape;201;p23"/>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8">
    <p:spTree>
      <p:nvGrpSpPr>
        <p:cNvPr id="202" name="Shape 202"/>
        <p:cNvGrpSpPr/>
        <p:nvPr/>
      </p:nvGrpSpPr>
      <p:grpSpPr>
        <a:xfrm>
          <a:off x="0" y="0"/>
          <a:ext cx="0" cy="0"/>
          <a:chOff x="0" y="0"/>
          <a:chExt cx="0" cy="0"/>
        </a:xfrm>
      </p:grpSpPr>
      <p:cxnSp>
        <p:nvCxnSpPr>
          <p:cNvPr id="203" name="Google Shape;203;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4" name="Google Shape;204;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5" name="Google Shape;205;p2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6" name="Google Shape;206;p2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07" name="Google Shape;207;p24"/>
          <p:cNvSpPr txBox="1"/>
          <p:nvPr>
            <p:ph idx="1" type="body"/>
          </p:nvPr>
        </p:nvSpPr>
        <p:spPr>
          <a:xfrm>
            <a:off x="5547900" y="3007750"/>
            <a:ext cx="2883000" cy="15954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indent="-317500" lvl="1" marL="914400" rtl="0">
              <a:lnSpc>
                <a:spcPct val="100000"/>
              </a:lnSpc>
              <a:spcBef>
                <a:spcPts val="0"/>
              </a:spcBef>
              <a:spcAft>
                <a:spcPts val="0"/>
              </a:spcAft>
              <a:buSzPts val="1400"/>
              <a:buChar char="○"/>
              <a:defRPr sz="3000">
                <a:latin typeface="Vidaloka"/>
                <a:ea typeface="Vidaloka"/>
                <a:cs typeface="Vidaloka"/>
                <a:sym typeface="Vidaloka"/>
              </a:defRPr>
            </a:lvl2pPr>
            <a:lvl3pPr indent="-317500" lvl="2" marL="1371600" rtl="0">
              <a:lnSpc>
                <a:spcPct val="100000"/>
              </a:lnSpc>
              <a:spcBef>
                <a:spcPts val="0"/>
              </a:spcBef>
              <a:spcAft>
                <a:spcPts val="0"/>
              </a:spcAft>
              <a:buSzPts val="1400"/>
              <a:buChar char="■"/>
              <a:defRPr sz="3000">
                <a:latin typeface="Vidaloka"/>
                <a:ea typeface="Vidaloka"/>
                <a:cs typeface="Vidaloka"/>
                <a:sym typeface="Vidaloka"/>
              </a:defRPr>
            </a:lvl3pPr>
            <a:lvl4pPr indent="-317500" lvl="3" marL="1828800" rtl="0">
              <a:lnSpc>
                <a:spcPct val="100000"/>
              </a:lnSpc>
              <a:spcBef>
                <a:spcPts val="0"/>
              </a:spcBef>
              <a:spcAft>
                <a:spcPts val="0"/>
              </a:spcAft>
              <a:buSzPts val="1400"/>
              <a:buChar char="●"/>
              <a:defRPr sz="3000">
                <a:latin typeface="Vidaloka"/>
                <a:ea typeface="Vidaloka"/>
                <a:cs typeface="Vidaloka"/>
                <a:sym typeface="Vidaloka"/>
              </a:defRPr>
            </a:lvl4pPr>
            <a:lvl5pPr indent="-317500" lvl="4" marL="2286000" rtl="0">
              <a:lnSpc>
                <a:spcPct val="100000"/>
              </a:lnSpc>
              <a:spcBef>
                <a:spcPts val="0"/>
              </a:spcBef>
              <a:spcAft>
                <a:spcPts val="0"/>
              </a:spcAft>
              <a:buSzPts val="1400"/>
              <a:buChar char="○"/>
              <a:defRPr sz="3000">
                <a:latin typeface="Vidaloka"/>
                <a:ea typeface="Vidaloka"/>
                <a:cs typeface="Vidaloka"/>
                <a:sym typeface="Vidaloka"/>
              </a:defRPr>
            </a:lvl5pPr>
            <a:lvl6pPr indent="-317500" lvl="5" marL="2743200" rtl="0">
              <a:lnSpc>
                <a:spcPct val="100000"/>
              </a:lnSpc>
              <a:spcBef>
                <a:spcPts val="0"/>
              </a:spcBef>
              <a:spcAft>
                <a:spcPts val="0"/>
              </a:spcAft>
              <a:buSzPts val="1400"/>
              <a:buChar char="■"/>
              <a:defRPr sz="3000">
                <a:latin typeface="Vidaloka"/>
                <a:ea typeface="Vidaloka"/>
                <a:cs typeface="Vidaloka"/>
                <a:sym typeface="Vidaloka"/>
              </a:defRPr>
            </a:lvl6pPr>
            <a:lvl7pPr indent="-317500" lvl="6" marL="3200400" rtl="0">
              <a:lnSpc>
                <a:spcPct val="100000"/>
              </a:lnSpc>
              <a:spcBef>
                <a:spcPts val="0"/>
              </a:spcBef>
              <a:spcAft>
                <a:spcPts val="0"/>
              </a:spcAft>
              <a:buSzPts val="1400"/>
              <a:buChar char="●"/>
              <a:defRPr sz="3000">
                <a:latin typeface="Vidaloka"/>
                <a:ea typeface="Vidaloka"/>
                <a:cs typeface="Vidaloka"/>
                <a:sym typeface="Vidaloka"/>
              </a:defRPr>
            </a:lvl7pPr>
            <a:lvl8pPr indent="-317500" lvl="7" marL="3657600" rtl="0">
              <a:lnSpc>
                <a:spcPct val="100000"/>
              </a:lnSpc>
              <a:spcBef>
                <a:spcPts val="0"/>
              </a:spcBef>
              <a:spcAft>
                <a:spcPts val="0"/>
              </a:spcAft>
              <a:buSzPts val="1400"/>
              <a:buChar char="○"/>
              <a:defRPr sz="3000">
                <a:latin typeface="Vidaloka"/>
                <a:ea typeface="Vidaloka"/>
                <a:cs typeface="Vidaloka"/>
                <a:sym typeface="Vidaloka"/>
              </a:defRPr>
            </a:lvl8pPr>
            <a:lvl9pPr indent="-317500" lvl="8" marL="4114800" rtl="0">
              <a:lnSpc>
                <a:spcPct val="100000"/>
              </a:lnSpc>
              <a:spcBef>
                <a:spcPts val="0"/>
              </a:spcBef>
              <a:spcAft>
                <a:spcPts val="0"/>
              </a:spcAft>
              <a:buSzPts val="1400"/>
              <a:buChar char="■"/>
              <a:defRPr sz="3000">
                <a:latin typeface="Vidaloka"/>
                <a:ea typeface="Vidaloka"/>
                <a:cs typeface="Vidaloka"/>
                <a:sym typeface="Vidaloka"/>
              </a:defRPr>
            </a:lvl9pPr>
          </a:lstStyle>
          <a:p/>
        </p:txBody>
      </p:sp>
      <p:sp>
        <p:nvSpPr>
          <p:cNvPr id="208" name="Google Shape;208;p24"/>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solidFill>
                  <a:schemeClr val="dk1"/>
                </a:solidFill>
                <a:latin typeface="Vidaloka"/>
                <a:ea typeface="Vidaloka"/>
                <a:cs typeface="Vidaloka"/>
                <a:sym typeface="Vidaloka"/>
              </a:defRPr>
            </a:lvl1pPr>
            <a:lvl2pPr lvl="1">
              <a:buNone/>
              <a:defRPr>
                <a:solidFill>
                  <a:schemeClr val="dk1"/>
                </a:solidFill>
                <a:latin typeface="Vidaloka"/>
                <a:ea typeface="Vidaloka"/>
                <a:cs typeface="Vidaloka"/>
                <a:sym typeface="Vidaloka"/>
              </a:defRPr>
            </a:lvl2pPr>
            <a:lvl3pPr lvl="2">
              <a:buNone/>
              <a:defRPr>
                <a:solidFill>
                  <a:schemeClr val="dk1"/>
                </a:solidFill>
                <a:latin typeface="Vidaloka"/>
                <a:ea typeface="Vidaloka"/>
                <a:cs typeface="Vidaloka"/>
                <a:sym typeface="Vidaloka"/>
              </a:defRPr>
            </a:lvl3pPr>
            <a:lvl4pPr lvl="3">
              <a:buNone/>
              <a:defRPr>
                <a:solidFill>
                  <a:schemeClr val="dk1"/>
                </a:solidFill>
                <a:latin typeface="Vidaloka"/>
                <a:ea typeface="Vidaloka"/>
                <a:cs typeface="Vidaloka"/>
                <a:sym typeface="Vidaloka"/>
              </a:defRPr>
            </a:lvl4pPr>
            <a:lvl5pPr lvl="4">
              <a:buNone/>
              <a:defRPr>
                <a:solidFill>
                  <a:schemeClr val="dk1"/>
                </a:solidFill>
                <a:latin typeface="Vidaloka"/>
                <a:ea typeface="Vidaloka"/>
                <a:cs typeface="Vidaloka"/>
                <a:sym typeface="Vidaloka"/>
              </a:defRPr>
            </a:lvl5pPr>
            <a:lvl6pPr lvl="5">
              <a:buNone/>
              <a:defRPr>
                <a:solidFill>
                  <a:schemeClr val="dk1"/>
                </a:solidFill>
                <a:latin typeface="Vidaloka"/>
                <a:ea typeface="Vidaloka"/>
                <a:cs typeface="Vidaloka"/>
                <a:sym typeface="Vidaloka"/>
              </a:defRPr>
            </a:lvl6pPr>
            <a:lvl7pPr lvl="6">
              <a:buNone/>
              <a:defRPr>
                <a:solidFill>
                  <a:schemeClr val="dk1"/>
                </a:solidFill>
                <a:latin typeface="Vidaloka"/>
                <a:ea typeface="Vidaloka"/>
                <a:cs typeface="Vidaloka"/>
                <a:sym typeface="Vidaloka"/>
              </a:defRPr>
            </a:lvl7pPr>
            <a:lvl8pPr lvl="7">
              <a:buNone/>
              <a:defRPr>
                <a:solidFill>
                  <a:schemeClr val="dk1"/>
                </a:solidFill>
                <a:latin typeface="Vidaloka"/>
                <a:ea typeface="Vidaloka"/>
                <a:cs typeface="Vidaloka"/>
                <a:sym typeface="Vidaloka"/>
              </a:defRPr>
            </a:lvl8pPr>
            <a:lvl9pPr lvl="8">
              <a:buNone/>
              <a:defRPr>
                <a:solidFill>
                  <a:schemeClr val="dk1"/>
                </a:solidFill>
                <a:latin typeface="Vidaloka"/>
                <a:ea typeface="Vidaloka"/>
                <a:cs typeface="Vidaloka"/>
                <a:sym typeface="Vidalok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9">
    <p:spTree>
      <p:nvGrpSpPr>
        <p:cNvPr id="209" name="Shape 209"/>
        <p:cNvGrpSpPr/>
        <p:nvPr/>
      </p:nvGrpSpPr>
      <p:grpSpPr>
        <a:xfrm>
          <a:off x="0" y="0"/>
          <a:ext cx="0" cy="0"/>
          <a:chOff x="0" y="0"/>
          <a:chExt cx="0" cy="0"/>
        </a:xfrm>
      </p:grpSpPr>
      <p:sp>
        <p:nvSpPr>
          <p:cNvPr id="210" name="Google Shape;210;p25"/>
          <p:cNvSpPr txBox="1"/>
          <p:nvPr>
            <p:ph hasCustomPrompt="1" type="title"/>
          </p:nvPr>
        </p:nvSpPr>
        <p:spPr>
          <a:xfrm>
            <a:off x="713225" y="1345375"/>
            <a:ext cx="6120300" cy="16443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11" name="Google Shape;211;p25"/>
          <p:cNvSpPr txBox="1"/>
          <p:nvPr>
            <p:ph idx="1" type="subTitle"/>
          </p:nvPr>
        </p:nvSpPr>
        <p:spPr>
          <a:xfrm>
            <a:off x="713225" y="3188648"/>
            <a:ext cx="61203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cxnSp>
        <p:nvCxnSpPr>
          <p:cNvPr id="212" name="Google Shape;212;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3" name="Google Shape;213;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4" name="Google Shape;214;p2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15" name="Google Shape;215;p2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16" name="Google Shape;216;p25"/>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spTree>
      <p:nvGrpSpPr>
        <p:cNvPr id="217" name="Shape 217"/>
        <p:cNvGrpSpPr/>
        <p:nvPr/>
      </p:nvGrpSpPr>
      <p:grpSpPr>
        <a:xfrm>
          <a:off x="0" y="0"/>
          <a:ext cx="0" cy="0"/>
          <a:chOff x="0" y="0"/>
          <a:chExt cx="0" cy="0"/>
        </a:xfrm>
      </p:grpSpPr>
      <p:sp>
        <p:nvSpPr>
          <p:cNvPr id="218" name="Google Shape;218;p26"/>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19" name="Google Shape;219;p26"/>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20" name="Google Shape;220;p26"/>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21" name="Google Shape;221;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2" name="Google Shape;222;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3" name="Google Shape;223;p26"/>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24" name="Google Shape;224;p26"/>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0">
    <p:spTree>
      <p:nvGrpSpPr>
        <p:cNvPr id="225" name="Shape 225"/>
        <p:cNvGrpSpPr/>
        <p:nvPr/>
      </p:nvGrpSpPr>
      <p:grpSpPr>
        <a:xfrm>
          <a:off x="0" y="0"/>
          <a:ext cx="0" cy="0"/>
          <a:chOff x="0" y="0"/>
          <a:chExt cx="0" cy="0"/>
        </a:xfrm>
      </p:grpSpPr>
      <p:sp>
        <p:nvSpPr>
          <p:cNvPr id="226" name="Google Shape;226;p27"/>
          <p:cNvSpPr txBox="1"/>
          <p:nvPr>
            <p:ph type="title"/>
          </p:nvPr>
        </p:nvSpPr>
        <p:spPr>
          <a:xfrm>
            <a:off x="4373850" y="944250"/>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27" name="Google Shape;227;p27"/>
          <p:cNvSpPr txBox="1"/>
          <p:nvPr>
            <p:ph hasCustomPrompt="1" idx="2" type="title"/>
          </p:nvPr>
        </p:nvSpPr>
        <p:spPr>
          <a:xfrm>
            <a:off x="2294850" y="1096650"/>
            <a:ext cx="1650900" cy="97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28" name="Google Shape;228;p27"/>
          <p:cNvSpPr txBox="1"/>
          <p:nvPr>
            <p:ph idx="1" type="subTitle"/>
          </p:nvPr>
        </p:nvSpPr>
        <p:spPr>
          <a:xfrm>
            <a:off x="4373850" y="1593150"/>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29" name="Google Shape;229;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0" name="Google Shape;230;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1" name="Google Shape;231;p2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32" name="Google Shape;232;p2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33" name="Google Shape;233;p2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34" name="Google Shape;234;p2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35" name="Google Shape;235;p27"/>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
    <p:spTree>
      <p:nvGrpSpPr>
        <p:cNvPr id="236" name="Shape 236"/>
        <p:cNvGrpSpPr/>
        <p:nvPr/>
      </p:nvGrpSpPr>
      <p:grpSpPr>
        <a:xfrm>
          <a:off x="0" y="0"/>
          <a:ext cx="0" cy="0"/>
          <a:chOff x="0" y="0"/>
          <a:chExt cx="0" cy="0"/>
        </a:xfrm>
      </p:grpSpPr>
      <p:sp>
        <p:nvSpPr>
          <p:cNvPr id="237" name="Google Shape;237;p28"/>
          <p:cNvSpPr txBox="1"/>
          <p:nvPr>
            <p:ph type="title"/>
          </p:nvPr>
        </p:nvSpPr>
        <p:spPr>
          <a:xfrm>
            <a:off x="1043725" y="922567"/>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8" name="Google Shape;238;p28"/>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39" name="Google Shape;239;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0" name="Google Shape;240;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1" name="Google Shape;241;p28"/>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42" name="Google Shape;242;p28"/>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1">
    <p:spTree>
      <p:nvGrpSpPr>
        <p:cNvPr id="243" name="Shape 243"/>
        <p:cNvGrpSpPr/>
        <p:nvPr/>
      </p:nvGrpSpPr>
      <p:grpSpPr>
        <a:xfrm>
          <a:off x="0" y="0"/>
          <a:ext cx="0" cy="0"/>
          <a:chOff x="0" y="0"/>
          <a:chExt cx="0" cy="0"/>
        </a:xfrm>
      </p:grpSpPr>
      <p:sp>
        <p:nvSpPr>
          <p:cNvPr id="244" name="Google Shape;244;p29"/>
          <p:cNvSpPr txBox="1"/>
          <p:nvPr>
            <p:ph type="title"/>
          </p:nvPr>
        </p:nvSpPr>
        <p:spPr>
          <a:xfrm>
            <a:off x="5310925" y="962565"/>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5" name="Google Shape;245;p29"/>
          <p:cNvSpPr txBox="1"/>
          <p:nvPr>
            <p:ph idx="1" type="subTitle"/>
          </p:nvPr>
        </p:nvSpPr>
        <p:spPr>
          <a:xfrm>
            <a:off x="5310925" y="3400935"/>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solidFill>
                  <a:schemeClr val="dk1"/>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46" name="Google Shape;246;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7" name="Google Shape;247;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8" name="Google Shape;248;p2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49" name="Google Shape;249;p2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0" name="Google Shape;250;p2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1" name="Google Shape;251;p2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52" name="Google Shape;252;p29"/>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53" name="Shape 253"/>
        <p:cNvGrpSpPr/>
        <p:nvPr/>
      </p:nvGrpSpPr>
      <p:grpSpPr>
        <a:xfrm>
          <a:off x="0" y="0"/>
          <a:ext cx="0" cy="0"/>
          <a:chOff x="0" y="0"/>
          <a:chExt cx="0" cy="0"/>
        </a:xfrm>
      </p:grpSpPr>
      <p:sp>
        <p:nvSpPr>
          <p:cNvPr id="254" name="Google Shape;254;p30"/>
          <p:cNvSpPr txBox="1"/>
          <p:nvPr>
            <p:ph idx="1" type="subTitle"/>
          </p:nvPr>
        </p:nvSpPr>
        <p:spPr>
          <a:xfrm>
            <a:off x="3509000"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55" name="Google Shape;255;p30"/>
          <p:cNvSpPr txBox="1"/>
          <p:nvPr>
            <p:ph idx="2" type="subTitle"/>
          </p:nvPr>
        </p:nvSpPr>
        <p:spPr>
          <a:xfrm>
            <a:off x="35090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6" name="Google Shape;256;p30"/>
          <p:cNvSpPr txBox="1"/>
          <p:nvPr>
            <p:ph idx="3" type="subTitle"/>
          </p:nvPr>
        </p:nvSpPr>
        <p:spPr>
          <a:xfrm>
            <a:off x="95302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57" name="Google Shape;257;p30"/>
          <p:cNvSpPr txBox="1"/>
          <p:nvPr>
            <p:ph idx="4" type="subTitle"/>
          </p:nvPr>
        </p:nvSpPr>
        <p:spPr>
          <a:xfrm>
            <a:off x="9531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8" name="Google Shape;258;p30"/>
          <p:cNvSpPr txBox="1"/>
          <p:nvPr>
            <p:ph idx="5" type="subTitle"/>
          </p:nvPr>
        </p:nvSpPr>
        <p:spPr>
          <a:xfrm>
            <a:off x="606487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59" name="Google Shape;259;p30"/>
          <p:cNvSpPr txBox="1"/>
          <p:nvPr>
            <p:ph idx="6" type="subTitle"/>
          </p:nvPr>
        </p:nvSpPr>
        <p:spPr>
          <a:xfrm>
            <a:off x="606487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0" name="Google Shape;260;p30"/>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61" name="Google Shape;261;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62" name="Google Shape;262;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263" name="Google Shape;263;p30"/>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9" name="Google Shape;29;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0" name="Google Shape;30;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 name="Google Shape;31;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2" name="Google Shape;32;p4"/>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2">
    <p:spTree>
      <p:nvGrpSpPr>
        <p:cNvPr id="264" name="Shape 264"/>
        <p:cNvGrpSpPr/>
        <p:nvPr/>
      </p:nvGrpSpPr>
      <p:grpSpPr>
        <a:xfrm>
          <a:off x="0" y="0"/>
          <a:ext cx="0" cy="0"/>
          <a:chOff x="0" y="0"/>
          <a:chExt cx="0" cy="0"/>
        </a:xfrm>
      </p:grpSpPr>
      <p:sp>
        <p:nvSpPr>
          <p:cNvPr id="265" name="Google Shape;265;p31"/>
          <p:cNvSpPr txBox="1"/>
          <p:nvPr>
            <p:ph idx="1" type="subTitle"/>
          </p:nvPr>
        </p:nvSpPr>
        <p:spPr>
          <a:xfrm>
            <a:off x="3509000"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66" name="Google Shape;266;p31"/>
          <p:cNvSpPr txBox="1"/>
          <p:nvPr>
            <p:ph idx="2" type="subTitle"/>
          </p:nvPr>
        </p:nvSpPr>
        <p:spPr>
          <a:xfrm>
            <a:off x="35090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7" name="Google Shape;267;p31"/>
          <p:cNvSpPr txBox="1"/>
          <p:nvPr>
            <p:ph idx="3" type="subTitle"/>
          </p:nvPr>
        </p:nvSpPr>
        <p:spPr>
          <a:xfrm>
            <a:off x="95302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68" name="Google Shape;268;p31"/>
          <p:cNvSpPr txBox="1"/>
          <p:nvPr>
            <p:ph idx="4" type="subTitle"/>
          </p:nvPr>
        </p:nvSpPr>
        <p:spPr>
          <a:xfrm>
            <a:off x="9531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9" name="Google Shape;269;p31"/>
          <p:cNvSpPr txBox="1"/>
          <p:nvPr>
            <p:ph idx="5" type="subTitle"/>
          </p:nvPr>
        </p:nvSpPr>
        <p:spPr>
          <a:xfrm>
            <a:off x="606487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0" name="Google Shape;270;p31"/>
          <p:cNvSpPr txBox="1"/>
          <p:nvPr>
            <p:ph idx="6" type="subTitle"/>
          </p:nvPr>
        </p:nvSpPr>
        <p:spPr>
          <a:xfrm>
            <a:off x="606487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1" name="Google Shape;271;p31"/>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272" name="Google Shape;272;p31"/>
          <p:cNvSpPr txBox="1"/>
          <p:nvPr>
            <p:ph idx="7"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3" name="Google Shape;273;p31"/>
          <p:cNvSpPr txBox="1"/>
          <p:nvPr>
            <p:ph idx="8" type="subTitle"/>
          </p:nvPr>
        </p:nvSpPr>
        <p:spPr>
          <a:xfrm>
            <a:off x="35090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4" name="Google Shape;274;p31"/>
          <p:cNvSpPr txBox="1"/>
          <p:nvPr>
            <p:ph idx="9"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5" name="Google Shape;275;p31"/>
          <p:cNvSpPr txBox="1"/>
          <p:nvPr>
            <p:ph idx="13" type="subTitle"/>
          </p:nvPr>
        </p:nvSpPr>
        <p:spPr>
          <a:xfrm>
            <a:off x="9531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6" name="Google Shape;276;p31"/>
          <p:cNvSpPr txBox="1"/>
          <p:nvPr>
            <p:ph idx="14"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7" name="Google Shape;277;p31"/>
          <p:cNvSpPr txBox="1"/>
          <p:nvPr>
            <p:ph idx="15" type="subTitle"/>
          </p:nvPr>
        </p:nvSpPr>
        <p:spPr>
          <a:xfrm>
            <a:off x="606487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78" name="Google Shape;278;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9" name="Google Shape;279;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0" name="Google Shape;280;p3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1" name="Google Shape;281;p3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82" name="Google Shape;282;p31"/>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
  <p:cSld name="CUSTOM_32">
    <p:spTree>
      <p:nvGrpSpPr>
        <p:cNvPr id="283" name="Shape 283"/>
        <p:cNvGrpSpPr/>
        <p:nvPr/>
      </p:nvGrpSpPr>
      <p:grpSpPr>
        <a:xfrm>
          <a:off x="0" y="0"/>
          <a:ext cx="0" cy="0"/>
          <a:chOff x="0" y="0"/>
          <a:chExt cx="0" cy="0"/>
        </a:xfrm>
      </p:grpSpPr>
      <p:sp>
        <p:nvSpPr>
          <p:cNvPr id="284" name="Google Shape;284;p32"/>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85" name="Google Shape;285;p32"/>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6" name="Google Shape;286;p32"/>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87" name="Google Shape;287;p32"/>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8" name="Google Shape;288;p32"/>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89" name="Google Shape;289;p32"/>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0" name="Google Shape;290;p32"/>
          <p:cNvSpPr txBox="1"/>
          <p:nvPr>
            <p:ph idx="7" type="subTitle"/>
          </p:nvPr>
        </p:nvSpPr>
        <p:spPr>
          <a:xfrm>
            <a:off x="3414050"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91" name="Google Shape;291;p32"/>
          <p:cNvSpPr txBox="1"/>
          <p:nvPr>
            <p:ph idx="8" type="subTitle"/>
          </p:nvPr>
        </p:nvSpPr>
        <p:spPr>
          <a:xfrm>
            <a:off x="3564200"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2" name="Google Shape;292;p32"/>
          <p:cNvSpPr txBox="1"/>
          <p:nvPr>
            <p:ph idx="9" type="subTitle"/>
          </p:nvPr>
        </p:nvSpPr>
        <p:spPr>
          <a:xfrm>
            <a:off x="7057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93" name="Google Shape;293;p32"/>
          <p:cNvSpPr txBox="1"/>
          <p:nvPr>
            <p:ph idx="13" type="subTitle"/>
          </p:nvPr>
        </p:nvSpPr>
        <p:spPr>
          <a:xfrm>
            <a:off x="8558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4" name="Google Shape;294;p32"/>
          <p:cNvSpPr txBox="1"/>
          <p:nvPr>
            <p:ph idx="14" type="subTitle"/>
          </p:nvPr>
        </p:nvSpPr>
        <p:spPr>
          <a:xfrm>
            <a:off x="61223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95" name="Google Shape;295;p32"/>
          <p:cNvSpPr txBox="1"/>
          <p:nvPr>
            <p:ph idx="15" type="subTitle"/>
          </p:nvPr>
        </p:nvSpPr>
        <p:spPr>
          <a:xfrm>
            <a:off x="62724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6" name="Google Shape;296;p32"/>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97" name="Google Shape;297;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98" name="Google Shape;298;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299" name="Google Shape;299;p32"/>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33">
    <p:spTree>
      <p:nvGrpSpPr>
        <p:cNvPr id="300" name="Shape 300"/>
        <p:cNvGrpSpPr/>
        <p:nvPr/>
      </p:nvGrpSpPr>
      <p:grpSpPr>
        <a:xfrm>
          <a:off x="0" y="0"/>
          <a:ext cx="0" cy="0"/>
          <a:chOff x="0" y="0"/>
          <a:chExt cx="0" cy="0"/>
        </a:xfrm>
      </p:grpSpPr>
      <p:sp>
        <p:nvSpPr>
          <p:cNvPr id="301" name="Google Shape;301;p33"/>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2" name="Google Shape;302;p33"/>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3" name="Google Shape;303;p33"/>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4" name="Google Shape;304;p33"/>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5" name="Google Shape;305;p33"/>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6" name="Google Shape;306;p33"/>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7" name="Google Shape;307;p33"/>
          <p:cNvSpPr txBox="1"/>
          <p:nvPr>
            <p:ph idx="7" type="subTitle"/>
          </p:nvPr>
        </p:nvSpPr>
        <p:spPr>
          <a:xfrm>
            <a:off x="2059863"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8" name="Google Shape;308;p33"/>
          <p:cNvSpPr txBox="1"/>
          <p:nvPr>
            <p:ph idx="8" type="subTitle"/>
          </p:nvPr>
        </p:nvSpPr>
        <p:spPr>
          <a:xfrm>
            <a:off x="2210013"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9" name="Google Shape;309;p33"/>
          <p:cNvSpPr txBox="1"/>
          <p:nvPr>
            <p:ph idx="9" type="subTitle"/>
          </p:nvPr>
        </p:nvSpPr>
        <p:spPr>
          <a:xfrm>
            <a:off x="4768138"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10" name="Google Shape;310;p33"/>
          <p:cNvSpPr txBox="1"/>
          <p:nvPr>
            <p:ph idx="13" type="subTitle"/>
          </p:nvPr>
        </p:nvSpPr>
        <p:spPr>
          <a:xfrm>
            <a:off x="4918288"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1" name="Google Shape;311;p33"/>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12" name="Google Shape;312;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3" name="Google Shape;313;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4" name="Google Shape;314;p3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15" name="Google Shape;315;p3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16" name="Google Shape;316;p33"/>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4">
    <p:spTree>
      <p:nvGrpSpPr>
        <p:cNvPr id="317" name="Shape 317"/>
        <p:cNvGrpSpPr/>
        <p:nvPr/>
      </p:nvGrpSpPr>
      <p:grpSpPr>
        <a:xfrm>
          <a:off x="0" y="0"/>
          <a:ext cx="0" cy="0"/>
          <a:chOff x="0" y="0"/>
          <a:chExt cx="0" cy="0"/>
        </a:xfrm>
      </p:grpSpPr>
      <p:sp>
        <p:nvSpPr>
          <p:cNvPr id="318" name="Google Shape;318;p34"/>
          <p:cNvSpPr txBox="1"/>
          <p:nvPr>
            <p:ph type="title"/>
          </p:nvPr>
        </p:nvSpPr>
        <p:spPr>
          <a:xfrm>
            <a:off x="716225" y="1073000"/>
            <a:ext cx="5640600" cy="28566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319" name="Google Shape;319;p3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0" name="Google Shape;320;p3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1" name="Google Shape;321;p3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2" name="Google Shape;322;p3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3" name="Google Shape;323;p3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4" name="Google Shape;324;p34"/>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25" name="Google Shape;325;p34"/>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5">
    <p:spTree>
      <p:nvGrpSpPr>
        <p:cNvPr id="326" name="Shape 326"/>
        <p:cNvGrpSpPr/>
        <p:nvPr/>
      </p:nvGrpSpPr>
      <p:grpSpPr>
        <a:xfrm>
          <a:off x="0" y="0"/>
          <a:ext cx="0" cy="0"/>
          <a:chOff x="0" y="0"/>
          <a:chExt cx="0" cy="0"/>
        </a:xfrm>
      </p:grpSpPr>
      <p:sp>
        <p:nvSpPr>
          <p:cNvPr id="327" name="Google Shape;327;p35"/>
          <p:cNvSpPr txBox="1"/>
          <p:nvPr>
            <p:ph idx="1" type="subTitle"/>
          </p:nvPr>
        </p:nvSpPr>
        <p:spPr>
          <a:xfrm>
            <a:off x="49168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28" name="Google Shape;328;p35"/>
          <p:cNvSpPr txBox="1"/>
          <p:nvPr>
            <p:ph idx="2" type="subTitle"/>
          </p:nvPr>
        </p:nvSpPr>
        <p:spPr>
          <a:xfrm>
            <a:off x="50589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9" name="Google Shape;329;p35"/>
          <p:cNvSpPr txBox="1"/>
          <p:nvPr>
            <p:ph idx="3" type="subTitle"/>
          </p:nvPr>
        </p:nvSpPr>
        <p:spPr>
          <a:xfrm>
            <a:off x="19111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0" name="Google Shape;330;p35"/>
          <p:cNvSpPr txBox="1"/>
          <p:nvPr>
            <p:ph idx="4" type="subTitle"/>
          </p:nvPr>
        </p:nvSpPr>
        <p:spPr>
          <a:xfrm>
            <a:off x="20533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1" name="Google Shape;331;p35"/>
          <p:cNvSpPr txBox="1"/>
          <p:nvPr>
            <p:ph idx="5" type="subTitle"/>
          </p:nvPr>
        </p:nvSpPr>
        <p:spPr>
          <a:xfrm>
            <a:off x="49168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2" name="Google Shape;332;p35"/>
          <p:cNvSpPr txBox="1"/>
          <p:nvPr>
            <p:ph idx="6" type="subTitle"/>
          </p:nvPr>
        </p:nvSpPr>
        <p:spPr>
          <a:xfrm>
            <a:off x="50589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3" name="Google Shape;333;p35"/>
          <p:cNvSpPr txBox="1"/>
          <p:nvPr>
            <p:ph idx="7" type="subTitle"/>
          </p:nvPr>
        </p:nvSpPr>
        <p:spPr>
          <a:xfrm>
            <a:off x="19111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4" name="Google Shape;334;p35"/>
          <p:cNvSpPr txBox="1"/>
          <p:nvPr>
            <p:ph idx="8" type="subTitle"/>
          </p:nvPr>
        </p:nvSpPr>
        <p:spPr>
          <a:xfrm>
            <a:off x="20532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5" name="Google Shape;335;p35"/>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36" name="Google Shape;336;p3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37" name="Google Shape;337;p3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338" name="Google Shape;338;p35"/>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6">
    <p:spTree>
      <p:nvGrpSpPr>
        <p:cNvPr id="339" name="Shape 339"/>
        <p:cNvGrpSpPr/>
        <p:nvPr/>
      </p:nvGrpSpPr>
      <p:grpSpPr>
        <a:xfrm>
          <a:off x="0" y="0"/>
          <a:ext cx="0" cy="0"/>
          <a:chOff x="0" y="0"/>
          <a:chExt cx="0" cy="0"/>
        </a:xfrm>
      </p:grpSpPr>
      <p:sp>
        <p:nvSpPr>
          <p:cNvPr id="340" name="Google Shape;340;p36"/>
          <p:cNvSpPr txBox="1"/>
          <p:nvPr>
            <p:ph idx="1" type="subTitle"/>
          </p:nvPr>
        </p:nvSpPr>
        <p:spPr>
          <a:xfrm>
            <a:off x="3571925"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1" name="Google Shape;341;p36"/>
          <p:cNvSpPr txBox="1"/>
          <p:nvPr>
            <p:ph idx="2" type="subTitle"/>
          </p:nvPr>
        </p:nvSpPr>
        <p:spPr>
          <a:xfrm>
            <a:off x="3571925"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2" name="Google Shape;342;p36"/>
          <p:cNvSpPr txBox="1"/>
          <p:nvPr>
            <p:ph idx="3" type="subTitle"/>
          </p:nvPr>
        </p:nvSpPr>
        <p:spPr>
          <a:xfrm>
            <a:off x="108840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3" name="Google Shape;343;p36"/>
          <p:cNvSpPr txBox="1"/>
          <p:nvPr>
            <p:ph idx="4" type="subTitle"/>
          </p:nvPr>
        </p:nvSpPr>
        <p:spPr>
          <a:xfrm>
            <a:off x="108840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4" name="Google Shape;344;p36"/>
          <p:cNvSpPr txBox="1"/>
          <p:nvPr>
            <p:ph idx="5" type="subTitle"/>
          </p:nvPr>
        </p:nvSpPr>
        <p:spPr>
          <a:xfrm>
            <a:off x="605545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5" name="Google Shape;345;p36"/>
          <p:cNvSpPr txBox="1"/>
          <p:nvPr>
            <p:ph idx="6" type="subTitle"/>
          </p:nvPr>
        </p:nvSpPr>
        <p:spPr>
          <a:xfrm>
            <a:off x="605545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6" name="Google Shape;346;p36"/>
          <p:cNvSpPr txBox="1"/>
          <p:nvPr>
            <p:ph type="title"/>
          </p:nvPr>
        </p:nvSpPr>
        <p:spPr>
          <a:xfrm>
            <a:off x="713225" y="445025"/>
            <a:ext cx="551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47" name="Google Shape;347;p3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8" name="Google Shape;348;p3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9" name="Google Shape;349;p36"/>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50" name="Google Shape;350;p36"/>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3">
    <p:spTree>
      <p:nvGrpSpPr>
        <p:cNvPr id="351" name="Shape 351"/>
        <p:cNvGrpSpPr/>
        <p:nvPr/>
      </p:nvGrpSpPr>
      <p:grpSpPr>
        <a:xfrm>
          <a:off x="0" y="0"/>
          <a:ext cx="0" cy="0"/>
          <a:chOff x="0" y="0"/>
          <a:chExt cx="0" cy="0"/>
        </a:xfrm>
      </p:grpSpPr>
      <p:cxnSp>
        <p:nvCxnSpPr>
          <p:cNvPr id="352" name="Google Shape;352;p3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3" name="Google Shape;353;p3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4" name="Google Shape;354;p3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55" name="Google Shape;355;p3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56" name="Google Shape;356;p3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57" name="Google Shape;357;p3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58" name="Google Shape;358;p37"/>
          <p:cNvSpPr txBox="1"/>
          <p:nvPr>
            <p:ph type="title"/>
          </p:nvPr>
        </p:nvSpPr>
        <p:spPr>
          <a:xfrm>
            <a:off x="2780100" y="445025"/>
            <a:ext cx="3583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9" name="Google Shape;359;p37"/>
          <p:cNvSpPr txBox="1"/>
          <p:nvPr>
            <p:ph idx="1" type="subTitle"/>
          </p:nvPr>
        </p:nvSpPr>
        <p:spPr>
          <a:xfrm>
            <a:off x="53066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60" name="Google Shape;360;p37"/>
          <p:cNvSpPr txBox="1"/>
          <p:nvPr>
            <p:ph idx="2" type="subTitle"/>
          </p:nvPr>
        </p:nvSpPr>
        <p:spPr>
          <a:xfrm>
            <a:off x="53066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1" name="Google Shape;361;p37"/>
          <p:cNvSpPr txBox="1"/>
          <p:nvPr>
            <p:ph idx="3" type="subTitle"/>
          </p:nvPr>
        </p:nvSpPr>
        <p:spPr>
          <a:xfrm>
            <a:off x="13512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62" name="Google Shape;362;p37"/>
          <p:cNvSpPr txBox="1"/>
          <p:nvPr>
            <p:ph idx="4" type="subTitle"/>
          </p:nvPr>
        </p:nvSpPr>
        <p:spPr>
          <a:xfrm>
            <a:off x="13512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3" name="Google Shape;363;p37"/>
          <p:cNvSpPr txBox="1"/>
          <p:nvPr>
            <p:ph idx="5" type="subTitle"/>
          </p:nvPr>
        </p:nvSpPr>
        <p:spPr>
          <a:xfrm>
            <a:off x="53066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64" name="Google Shape;364;p37"/>
          <p:cNvSpPr txBox="1"/>
          <p:nvPr>
            <p:ph idx="6" type="subTitle"/>
          </p:nvPr>
        </p:nvSpPr>
        <p:spPr>
          <a:xfrm>
            <a:off x="530665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5" name="Google Shape;365;p37"/>
          <p:cNvSpPr txBox="1"/>
          <p:nvPr>
            <p:ph idx="7" type="subTitle"/>
          </p:nvPr>
        </p:nvSpPr>
        <p:spPr>
          <a:xfrm>
            <a:off x="13512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66" name="Google Shape;366;p37"/>
          <p:cNvSpPr txBox="1"/>
          <p:nvPr>
            <p:ph idx="8" type="subTitle"/>
          </p:nvPr>
        </p:nvSpPr>
        <p:spPr>
          <a:xfrm>
            <a:off x="135130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7" name="Google Shape;367;p37"/>
          <p:cNvSpPr txBox="1"/>
          <p:nvPr>
            <p:ph hasCustomPrompt="1" idx="9" type="title"/>
          </p:nvPr>
        </p:nvSpPr>
        <p:spPr>
          <a:xfrm>
            <a:off x="13512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68" name="Google Shape;368;p37"/>
          <p:cNvSpPr txBox="1"/>
          <p:nvPr>
            <p:ph hasCustomPrompt="1" idx="13" type="title"/>
          </p:nvPr>
        </p:nvSpPr>
        <p:spPr>
          <a:xfrm>
            <a:off x="53066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69" name="Google Shape;369;p37"/>
          <p:cNvSpPr txBox="1"/>
          <p:nvPr>
            <p:ph hasCustomPrompt="1" idx="14" type="title"/>
          </p:nvPr>
        </p:nvSpPr>
        <p:spPr>
          <a:xfrm>
            <a:off x="135130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70" name="Google Shape;370;p37"/>
          <p:cNvSpPr txBox="1"/>
          <p:nvPr>
            <p:ph hasCustomPrompt="1" idx="15" type="title"/>
          </p:nvPr>
        </p:nvSpPr>
        <p:spPr>
          <a:xfrm>
            <a:off x="530665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71" name="Google Shape;371;p37"/>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1">
    <p:spTree>
      <p:nvGrpSpPr>
        <p:cNvPr id="372" name="Shape 372"/>
        <p:cNvGrpSpPr/>
        <p:nvPr/>
      </p:nvGrpSpPr>
      <p:grpSpPr>
        <a:xfrm>
          <a:off x="0" y="0"/>
          <a:ext cx="0" cy="0"/>
          <a:chOff x="0" y="0"/>
          <a:chExt cx="0" cy="0"/>
        </a:xfrm>
      </p:grpSpPr>
      <p:sp>
        <p:nvSpPr>
          <p:cNvPr id="373" name="Google Shape;373;p38"/>
          <p:cNvSpPr txBox="1"/>
          <p:nvPr>
            <p:ph idx="1" type="subTitle"/>
          </p:nvPr>
        </p:nvSpPr>
        <p:spPr>
          <a:xfrm>
            <a:off x="37183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4" name="Google Shape;374;p38"/>
          <p:cNvSpPr txBox="1"/>
          <p:nvPr>
            <p:ph idx="2" type="subTitle"/>
          </p:nvPr>
        </p:nvSpPr>
        <p:spPr>
          <a:xfrm>
            <a:off x="3617675"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75" name="Google Shape;375;p38"/>
          <p:cNvSpPr txBox="1"/>
          <p:nvPr>
            <p:ph idx="3" type="subTitle"/>
          </p:nvPr>
        </p:nvSpPr>
        <p:spPr>
          <a:xfrm>
            <a:off x="13280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6" name="Google Shape;376;p38"/>
          <p:cNvSpPr txBox="1"/>
          <p:nvPr>
            <p:ph idx="4" type="subTitle"/>
          </p:nvPr>
        </p:nvSpPr>
        <p:spPr>
          <a:xfrm>
            <a:off x="1227426"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77" name="Google Shape;377;p38"/>
          <p:cNvSpPr txBox="1"/>
          <p:nvPr>
            <p:ph idx="5" type="subTitle"/>
          </p:nvPr>
        </p:nvSpPr>
        <p:spPr>
          <a:xfrm>
            <a:off x="6108550" y="3294199"/>
            <a:ext cx="16431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8" name="Google Shape;378;p38"/>
          <p:cNvSpPr txBox="1"/>
          <p:nvPr>
            <p:ph idx="6" type="subTitle"/>
          </p:nvPr>
        </p:nvSpPr>
        <p:spPr>
          <a:xfrm>
            <a:off x="6008050"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79" name="Google Shape;379;p38"/>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80" name="Google Shape;380;p3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1" name="Google Shape;381;p3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382" name="Google Shape;382;p38"/>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5">
    <p:spTree>
      <p:nvGrpSpPr>
        <p:cNvPr id="383" name="Shape 383"/>
        <p:cNvGrpSpPr/>
        <p:nvPr/>
      </p:nvGrpSpPr>
      <p:grpSpPr>
        <a:xfrm>
          <a:off x="0" y="0"/>
          <a:ext cx="0" cy="0"/>
          <a:chOff x="0" y="0"/>
          <a:chExt cx="0" cy="0"/>
        </a:xfrm>
      </p:grpSpPr>
      <p:sp>
        <p:nvSpPr>
          <p:cNvPr id="384" name="Google Shape;384;p39"/>
          <p:cNvSpPr txBox="1"/>
          <p:nvPr>
            <p:ph idx="1" type="subTitle"/>
          </p:nvPr>
        </p:nvSpPr>
        <p:spPr>
          <a:xfrm>
            <a:off x="4750175" y="163274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5" name="Google Shape;385;p39"/>
          <p:cNvSpPr txBox="1"/>
          <p:nvPr>
            <p:ph idx="2" type="subTitle"/>
          </p:nvPr>
        </p:nvSpPr>
        <p:spPr>
          <a:xfrm>
            <a:off x="4750184" y="2035022"/>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6" name="Google Shape;386;p39"/>
          <p:cNvSpPr txBox="1"/>
          <p:nvPr>
            <p:ph idx="3" type="subTitle"/>
          </p:nvPr>
        </p:nvSpPr>
        <p:spPr>
          <a:xfrm>
            <a:off x="2306450" y="1632746"/>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7" name="Google Shape;387;p39"/>
          <p:cNvSpPr txBox="1"/>
          <p:nvPr>
            <p:ph idx="4" type="subTitle"/>
          </p:nvPr>
        </p:nvSpPr>
        <p:spPr>
          <a:xfrm>
            <a:off x="2306462" y="2035022"/>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8" name="Google Shape;388;p39"/>
          <p:cNvSpPr txBox="1"/>
          <p:nvPr>
            <p:ph idx="5" type="subTitle"/>
          </p:nvPr>
        </p:nvSpPr>
        <p:spPr>
          <a:xfrm>
            <a:off x="4750175" y="3062273"/>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9" name="Google Shape;389;p39"/>
          <p:cNvSpPr txBox="1"/>
          <p:nvPr>
            <p:ph idx="6" type="subTitle"/>
          </p:nvPr>
        </p:nvSpPr>
        <p:spPr>
          <a:xfrm>
            <a:off x="4750184" y="3471047"/>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0" name="Google Shape;390;p39"/>
          <p:cNvSpPr txBox="1"/>
          <p:nvPr>
            <p:ph idx="7" type="subTitle"/>
          </p:nvPr>
        </p:nvSpPr>
        <p:spPr>
          <a:xfrm>
            <a:off x="2306450" y="3062273"/>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1" name="Google Shape;391;p39"/>
          <p:cNvSpPr txBox="1"/>
          <p:nvPr>
            <p:ph idx="8" type="subTitle"/>
          </p:nvPr>
        </p:nvSpPr>
        <p:spPr>
          <a:xfrm>
            <a:off x="2306462" y="3471047"/>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2" name="Google Shape;392;p39"/>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93" name="Google Shape;393;p3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4" name="Google Shape;394;p3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395" name="Google Shape;395;p39"/>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6">
    <p:spTree>
      <p:nvGrpSpPr>
        <p:cNvPr id="396" name="Shape 396"/>
        <p:cNvGrpSpPr/>
        <p:nvPr/>
      </p:nvGrpSpPr>
      <p:grpSpPr>
        <a:xfrm>
          <a:off x="0" y="0"/>
          <a:ext cx="0" cy="0"/>
          <a:chOff x="0" y="0"/>
          <a:chExt cx="0" cy="0"/>
        </a:xfrm>
      </p:grpSpPr>
      <p:cxnSp>
        <p:nvCxnSpPr>
          <p:cNvPr id="397" name="Google Shape;397;p4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8" name="Google Shape;398;p4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9" name="Google Shape;399;p4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00" name="Google Shape;400;p4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01" name="Google Shape;401;p40"/>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02" name="Google Shape;402;p40"/>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03" name="Google Shape;403;p40"/>
          <p:cNvSpPr txBox="1"/>
          <p:nvPr>
            <p:ph idx="1" type="subTitle"/>
          </p:nvPr>
        </p:nvSpPr>
        <p:spPr>
          <a:xfrm>
            <a:off x="728750" y="1112872"/>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04" name="Google Shape;404;p40"/>
          <p:cNvSpPr txBox="1"/>
          <p:nvPr>
            <p:ph idx="2" type="subTitle"/>
          </p:nvPr>
        </p:nvSpPr>
        <p:spPr>
          <a:xfrm>
            <a:off x="728762" y="151514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5" name="Google Shape;405;p40"/>
          <p:cNvSpPr txBox="1"/>
          <p:nvPr>
            <p:ph idx="3" type="subTitle"/>
          </p:nvPr>
        </p:nvSpPr>
        <p:spPr>
          <a:xfrm>
            <a:off x="728750" y="203638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06" name="Google Shape;406;p40"/>
          <p:cNvSpPr txBox="1"/>
          <p:nvPr>
            <p:ph idx="4" type="subTitle"/>
          </p:nvPr>
        </p:nvSpPr>
        <p:spPr>
          <a:xfrm>
            <a:off x="728762" y="244516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07" name="Google Shape;407;p40"/>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08" name="Google Shape;408;p40"/>
          <p:cNvSpPr txBox="1"/>
          <p:nvPr>
            <p:ph idx="5" type="subTitle"/>
          </p:nvPr>
        </p:nvSpPr>
        <p:spPr>
          <a:xfrm>
            <a:off x="728750" y="2997225"/>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09" name="Google Shape;409;p40"/>
          <p:cNvSpPr txBox="1"/>
          <p:nvPr>
            <p:ph idx="6" type="subTitle"/>
          </p:nvPr>
        </p:nvSpPr>
        <p:spPr>
          <a:xfrm>
            <a:off x="728762" y="340599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0" name="Google Shape;410;p40"/>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5" name="Google Shape;35;p5"/>
          <p:cNvSpPr txBox="1"/>
          <p:nvPr>
            <p:ph idx="1" type="subTitle"/>
          </p:nvPr>
        </p:nvSpPr>
        <p:spPr>
          <a:xfrm>
            <a:off x="50389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6" name="Google Shape;36;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 name="Google Shape;37;p5"/>
          <p:cNvSpPr txBox="1"/>
          <p:nvPr>
            <p:ph idx="3" type="subTitle"/>
          </p:nvPr>
        </p:nvSpPr>
        <p:spPr>
          <a:xfrm>
            <a:off x="16931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8" name="Google Shape;38;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9" name="Google Shape;39;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 name="Google Shape;40;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2" name="Google Shape;42;p5"/>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
    <p:spTree>
      <p:nvGrpSpPr>
        <p:cNvPr id="411" name="Shape 411"/>
        <p:cNvGrpSpPr/>
        <p:nvPr/>
      </p:nvGrpSpPr>
      <p:grpSpPr>
        <a:xfrm>
          <a:off x="0" y="0"/>
          <a:ext cx="0" cy="0"/>
          <a:chOff x="0" y="0"/>
          <a:chExt cx="0" cy="0"/>
        </a:xfrm>
      </p:grpSpPr>
      <p:sp>
        <p:nvSpPr>
          <p:cNvPr id="412" name="Google Shape;412;p41"/>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13" name="Google Shape;413;p41"/>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4" name="Google Shape;414;p41"/>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15" name="Google Shape;415;p41"/>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6" name="Google Shape;416;p41"/>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17" name="Google Shape;417;p41"/>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18" name="Google Shape;418;p4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9" name="Google Shape;419;p4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420" name="Google Shape;420;p41"/>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8">
    <p:spTree>
      <p:nvGrpSpPr>
        <p:cNvPr id="421" name="Shape 421"/>
        <p:cNvGrpSpPr/>
        <p:nvPr/>
      </p:nvGrpSpPr>
      <p:grpSpPr>
        <a:xfrm>
          <a:off x="0" y="0"/>
          <a:ext cx="0" cy="0"/>
          <a:chOff x="0" y="0"/>
          <a:chExt cx="0" cy="0"/>
        </a:xfrm>
      </p:grpSpPr>
      <p:sp>
        <p:nvSpPr>
          <p:cNvPr id="422" name="Google Shape;422;p42"/>
          <p:cNvSpPr txBox="1"/>
          <p:nvPr>
            <p:ph idx="1" type="subTitle"/>
          </p:nvPr>
        </p:nvSpPr>
        <p:spPr>
          <a:xfrm>
            <a:off x="5700609" y="2084269"/>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3" name="Google Shape;423;p42"/>
          <p:cNvSpPr txBox="1"/>
          <p:nvPr>
            <p:ph idx="2" type="subTitle"/>
          </p:nvPr>
        </p:nvSpPr>
        <p:spPr>
          <a:xfrm>
            <a:off x="5700621" y="2486544"/>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4" name="Google Shape;424;p42"/>
          <p:cNvSpPr txBox="1"/>
          <p:nvPr>
            <p:ph idx="3" type="subTitle"/>
          </p:nvPr>
        </p:nvSpPr>
        <p:spPr>
          <a:xfrm>
            <a:off x="1973988" y="902134"/>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5" name="Google Shape;425;p42"/>
          <p:cNvSpPr txBox="1"/>
          <p:nvPr>
            <p:ph idx="4" type="subTitle"/>
          </p:nvPr>
        </p:nvSpPr>
        <p:spPr>
          <a:xfrm>
            <a:off x="1973988" y="1304410"/>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6" name="Google Shape;426;p42"/>
          <p:cNvSpPr txBox="1"/>
          <p:nvPr>
            <p:ph idx="5" type="subTitle"/>
          </p:nvPr>
        </p:nvSpPr>
        <p:spPr>
          <a:xfrm>
            <a:off x="1973988" y="3290875"/>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7" name="Google Shape;427;p42"/>
          <p:cNvSpPr txBox="1"/>
          <p:nvPr>
            <p:ph idx="6" type="subTitle"/>
          </p:nvPr>
        </p:nvSpPr>
        <p:spPr>
          <a:xfrm>
            <a:off x="1973988" y="3699649"/>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28" name="Google Shape;428;p4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29" name="Google Shape;429;p4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0" name="Google Shape;430;p4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31" name="Google Shape;431;p4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32" name="Google Shape;432;p4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33" name="Google Shape;433;p42"/>
          <p:cNvSpPr txBox="1"/>
          <p:nvPr>
            <p:ph hasCustomPrompt="1" type="title"/>
          </p:nvPr>
        </p:nvSpPr>
        <p:spPr>
          <a:xfrm>
            <a:off x="733000" y="1114450"/>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34" name="Google Shape;434;p42"/>
          <p:cNvSpPr txBox="1"/>
          <p:nvPr>
            <p:ph hasCustomPrompt="1" idx="7" type="title"/>
          </p:nvPr>
        </p:nvSpPr>
        <p:spPr>
          <a:xfrm>
            <a:off x="733000" y="3503175"/>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35" name="Google Shape;435;p42"/>
          <p:cNvSpPr txBox="1"/>
          <p:nvPr>
            <p:ph hasCustomPrompt="1" idx="8" type="title"/>
          </p:nvPr>
        </p:nvSpPr>
        <p:spPr>
          <a:xfrm>
            <a:off x="4441002" y="2276488"/>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36" name="Google Shape;436;p42"/>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7_1">
    <p:spTree>
      <p:nvGrpSpPr>
        <p:cNvPr id="437" name="Shape 437"/>
        <p:cNvGrpSpPr/>
        <p:nvPr/>
      </p:nvGrpSpPr>
      <p:grpSpPr>
        <a:xfrm>
          <a:off x="0" y="0"/>
          <a:ext cx="0" cy="0"/>
          <a:chOff x="0" y="0"/>
          <a:chExt cx="0" cy="0"/>
        </a:xfrm>
      </p:grpSpPr>
      <p:sp>
        <p:nvSpPr>
          <p:cNvPr id="438" name="Google Shape;438;p43"/>
          <p:cNvSpPr txBox="1"/>
          <p:nvPr>
            <p:ph type="title"/>
          </p:nvPr>
        </p:nvSpPr>
        <p:spPr>
          <a:xfrm>
            <a:off x="803750" y="2040496"/>
            <a:ext cx="4087500" cy="67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39" name="Google Shape;439;p43"/>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440" name="Google Shape;440;p4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1" name="Google Shape;441;p4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442" name="Google Shape;442;p43"/>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7_2">
    <p:spTree>
      <p:nvGrpSpPr>
        <p:cNvPr id="443" name="Shape 443"/>
        <p:cNvGrpSpPr/>
        <p:nvPr/>
      </p:nvGrpSpPr>
      <p:grpSpPr>
        <a:xfrm>
          <a:off x="0" y="0"/>
          <a:ext cx="0" cy="0"/>
          <a:chOff x="0" y="0"/>
          <a:chExt cx="0" cy="0"/>
        </a:xfrm>
      </p:grpSpPr>
      <p:sp>
        <p:nvSpPr>
          <p:cNvPr id="444" name="Google Shape;444;p44"/>
          <p:cNvSpPr txBox="1"/>
          <p:nvPr>
            <p:ph type="title"/>
          </p:nvPr>
        </p:nvSpPr>
        <p:spPr>
          <a:xfrm>
            <a:off x="4490150" y="2047725"/>
            <a:ext cx="3364200" cy="62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445" name="Google Shape;445;p44"/>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446" name="Google Shape;446;p4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7" name="Google Shape;447;p4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448" name="Google Shape;448;p44"/>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
    <p:spTree>
      <p:nvGrpSpPr>
        <p:cNvPr id="449" name="Shape 449"/>
        <p:cNvGrpSpPr/>
        <p:nvPr/>
      </p:nvGrpSpPr>
      <p:grpSpPr>
        <a:xfrm>
          <a:off x="0" y="0"/>
          <a:ext cx="0" cy="0"/>
          <a:chOff x="0" y="0"/>
          <a:chExt cx="0" cy="0"/>
        </a:xfrm>
      </p:grpSpPr>
      <p:sp>
        <p:nvSpPr>
          <p:cNvPr id="450" name="Google Shape;450;p45"/>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51" name="Google Shape;451;p45"/>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52" name="Google Shape;452;p4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3" name="Google Shape;453;p4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4" name="Google Shape;454;p45"/>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55" name="Google Shape;455;p45"/>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9">
    <p:spTree>
      <p:nvGrpSpPr>
        <p:cNvPr id="456" name="Shape 456"/>
        <p:cNvGrpSpPr/>
        <p:nvPr/>
      </p:nvGrpSpPr>
      <p:grpSpPr>
        <a:xfrm>
          <a:off x="0" y="0"/>
          <a:ext cx="0" cy="0"/>
          <a:chOff x="0" y="0"/>
          <a:chExt cx="0" cy="0"/>
        </a:xfrm>
      </p:grpSpPr>
      <p:cxnSp>
        <p:nvCxnSpPr>
          <p:cNvPr id="457" name="Google Shape;457;p4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8" name="Google Shape;458;p4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9" name="Google Shape;459;p4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0" name="Google Shape;460;p4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1" name="Google Shape;461;p4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2" name="Google Shape;462;p4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63" name="Google Shape;463;p46"/>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64" name="Google Shape;464;p46"/>
          <p:cNvSpPr txBox="1"/>
          <p:nvPr>
            <p:ph idx="1" type="subTitle"/>
          </p:nvPr>
        </p:nvSpPr>
        <p:spPr>
          <a:xfrm>
            <a:off x="4525188"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65" name="Google Shape;465;p46"/>
          <p:cNvSpPr txBox="1"/>
          <p:nvPr>
            <p:ph idx="2" type="subTitle"/>
          </p:nvPr>
        </p:nvSpPr>
        <p:spPr>
          <a:xfrm>
            <a:off x="661213"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66" name="Google Shape;466;p46"/>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467" name="Shape 467"/>
        <p:cNvGrpSpPr/>
        <p:nvPr/>
      </p:nvGrpSpPr>
      <p:grpSpPr>
        <a:xfrm>
          <a:off x="0" y="0"/>
          <a:ext cx="0" cy="0"/>
          <a:chOff x="0" y="0"/>
          <a:chExt cx="0" cy="0"/>
        </a:xfrm>
      </p:grpSpPr>
      <p:sp>
        <p:nvSpPr>
          <p:cNvPr id="468" name="Google Shape;468;p47"/>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69" name="Google Shape;469;p47"/>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0" name="Google Shape;470;p47"/>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71" name="Google Shape;471;p47"/>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2" name="Google Shape;472;p47"/>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73" name="Google Shape;473;p4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4" name="Google Shape;474;p4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475" name="Google Shape;475;p47"/>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31">
    <p:spTree>
      <p:nvGrpSpPr>
        <p:cNvPr id="476" name="Shape 476"/>
        <p:cNvGrpSpPr/>
        <p:nvPr/>
      </p:nvGrpSpPr>
      <p:grpSpPr>
        <a:xfrm>
          <a:off x="0" y="0"/>
          <a:ext cx="0" cy="0"/>
          <a:chOff x="0" y="0"/>
          <a:chExt cx="0" cy="0"/>
        </a:xfrm>
      </p:grpSpPr>
      <p:sp>
        <p:nvSpPr>
          <p:cNvPr id="477" name="Google Shape;477;p48"/>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78" name="Google Shape;478;p48"/>
          <p:cNvSpPr txBox="1"/>
          <p:nvPr>
            <p:ph idx="1"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79" name="Google Shape;479;p48"/>
          <p:cNvSpPr txBox="1"/>
          <p:nvPr>
            <p:ph idx="2" type="subTitle"/>
          </p:nvPr>
        </p:nvSpPr>
        <p:spPr>
          <a:xfrm>
            <a:off x="350902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80" name="Google Shape;480;p48"/>
          <p:cNvSpPr txBox="1"/>
          <p:nvPr>
            <p:ph idx="3"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81" name="Google Shape;481;p48"/>
          <p:cNvSpPr txBox="1"/>
          <p:nvPr>
            <p:ph idx="4" type="subTitle"/>
          </p:nvPr>
        </p:nvSpPr>
        <p:spPr>
          <a:xfrm>
            <a:off x="953125" y="3814951"/>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82" name="Google Shape;482;p48"/>
          <p:cNvSpPr txBox="1"/>
          <p:nvPr>
            <p:ph idx="5"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83" name="Google Shape;483;p48"/>
          <p:cNvSpPr txBox="1"/>
          <p:nvPr>
            <p:ph idx="6" type="subTitle"/>
          </p:nvPr>
        </p:nvSpPr>
        <p:spPr>
          <a:xfrm>
            <a:off x="606487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84" name="Google Shape;484;p4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85" name="Google Shape;485;p4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86" name="Google Shape;486;p4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87" name="Google Shape;487;p4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88" name="Google Shape;488;p48"/>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89" name="Shape 489"/>
        <p:cNvGrpSpPr/>
        <p:nvPr/>
      </p:nvGrpSpPr>
      <p:grpSpPr>
        <a:xfrm>
          <a:off x="0" y="0"/>
          <a:ext cx="0" cy="0"/>
          <a:chOff x="0" y="0"/>
          <a:chExt cx="0" cy="0"/>
        </a:xfrm>
      </p:grpSpPr>
      <p:sp>
        <p:nvSpPr>
          <p:cNvPr id="490" name="Google Shape;490;p49"/>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491" name="Google Shape;491;p49"/>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92" name="Google Shape;492;p49"/>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b="1" lang="en" sz="11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dk2"/>
                </a:solidFill>
                <a:latin typeface="Montserrat"/>
                <a:ea typeface="Montserrat"/>
                <a:cs typeface="Montserrat"/>
                <a:sym typeface="Montserrat"/>
              </a:rPr>
              <a:t>, including icons by </a:t>
            </a:r>
            <a:r>
              <a:rPr b="1" lang="en" sz="11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dk2"/>
                </a:solidFill>
                <a:latin typeface="Montserrat"/>
                <a:ea typeface="Montserrat"/>
                <a:cs typeface="Montserrat"/>
                <a:sym typeface="Montserrat"/>
              </a:rPr>
              <a:t>, infographics &amp; images by </a:t>
            </a:r>
            <a:r>
              <a:rPr b="1" lang="en" sz="11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dk2"/>
              </a:solidFill>
              <a:latin typeface="Montserrat"/>
              <a:ea typeface="Montserrat"/>
              <a:cs typeface="Montserrat"/>
              <a:sym typeface="Montserrat"/>
            </a:endParaRPr>
          </a:p>
        </p:txBody>
      </p:sp>
      <p:cxnSp>
        <p:nvCxnSpPr>
          <p:cNvPr id="493" name="Google Shape;493;p4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94" name="Google Shape;494;p49"/>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95" name="Google Shape;495;p4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96" name="Google Shape;496;p49"/>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97" name="Google Shape;497;p49"/>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98" name="Shape 498"/>
        <p:cNvGrpSpPr/>
        <p:nvPr/>
      </p:nvGrpSpPr>
      <p:grpSpPr>
        <a:xfrm>
          <a:off x="0" y="0"/>
          <a:ext cx="0" cy="0"/>
          <a:chOff x="0" y="0"/>
          <a:chExt cx="0" cy="0"/>
        </a:xfrm>
      </p:grpSpPr>
      <p:cxnSp>
        <p:nvCxnSpPr>
          <p:cNvPr id="499" name="Google Shape;499;p5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0" name="Google Shape;500;p5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501" name="Google Shape;501;p50"/>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5" name="Google Shape;45;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 name="Google Shape;46;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47" name="Google Shape;47;p6"/>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502" name="Shape 502"/>
        <p:cNvGrpSpPr/>
        <p:nvPr/>
      </p:nvGrpSpPr>
      <p:grpSpPr>
        <a:xfrm>
          <a:off x="0" y="0"/>
          <a:ext cx="0" cy="0"/>
          <a:chOff x="0" y="0"/>
          <a:chExt cx="0" cy="0"/>
        </a:xfrm>
      </p:grpSpPr>
      <p:cxnSp>
        <p:nvCxnSpPr>
          <p:cNvPr id="503" name="Google Shape;503;p5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4" name="Google Shape;504;p5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5" name="Google Shape;505;p51"/>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06" name="Google Shape;506;p51"/>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507" name="Google Shape;507;p51"/>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508" name="Shape 508"/>
        <p:cNvGrpSpPr/>
        <p:nvPr/>
      </p:nvGrpSpPr>
      <p:grpSpPr>
        <a:xfrm>
          <a:off x="0" y="0"/>
          <a:ext cx="0" cy="0"/>
          <a:chOff x="0" y="0"/>
          <a:chExt cx="0" cy="0"/>
        </a:xfrm>
      </p:grpSpPr>
      <p:cxnSp>
        <p:nvCxnSpPr>
          <p:cNvPr id="509" name="Google Shape;509;p5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0" name="Google Shape;510;p5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1" name="Google Shape;511;p52"/>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512" name="Google Shape;512;p52"/>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0">
    <p:spTree>
      <p:nvGrpSpPr>
        <p:cNvPr id="513" name="Shape 513"/>
        <p:cNvGrpSpPr/>
        <p:nvPr/>
      </p:nvGrpSpPr>
      <p:grpSpPr>
        <a:xfrm>
          <a:off x="0" y="0"/>
          <a:ext cx="0" cy="0"/>
          <a:chOff x="0" y="0"/>
          <a:chExt cx="0" cy="0"/>
        </a:xfrm>
      </p:grpSpPr>
      <p:cxnSp>
        <p:nvCxnSpPr>
          <p:cNvPr id="514" name="Google Shape;514;p5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5" name="Google Shape;515;p5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6" name="Google Shape;516;p5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17" name="Google Shape;517;p5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18" name="Google Shape;518;p5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19" name="Google Shape;519;p53"/>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520" name="Google Shape;520;p53"/>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8" name="Shape 48"/>
        <p:cNvGrpSpPr/>
        <p:nvPr/>
      </p:nvGrpSpPr>
      <p:grpSpPr>
        <a:xfrm>
          <a:off x="0" y="0"/>
          <a:ext cx="0" cy="0"/>
          <a:chOff x="0" y="0"/>
          <a:chExt cx="0" cy="0"/>
        </a:xfrm>
      </p:grpSpPr>
      <p:sp>
        <p:nvSpPr>
          <p:cNvPr id="49" name="Google Shape;49;p7"/>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50" name="Google Shape;50;p7"/>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51" name="Google Shape;51;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2" name="Google Shape;52;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3" name="Google Shape;53;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
        <p:nvSpPr>
          <p:cNvPr id="54" name="Google Shape;54;p7"/>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5" name="Shape 55"/>
        <p:cNvGrpSpPr/>
        <p:nvPr/>
      </p:nvGrpSpPr>
      <p:grpSpPr>
        <a:xfrm>
          <a:off x="0" y="0"/>
          <a:ext cx="0" cy="0"/>
          <a:chOff x="0" y="0"/>
          <a:chExt cx="0" cy="0"/>
        </a:xfrm>
      </p:grpSpPr>
      <p:sp>
        <p:nvSpPr>
          <p:cNvPr id="56" name="Google Shape;56;p8"/>
          <p:cNvSpPr txBox="1"/>
          <p:nvPr>
            <p:ph type="title"/>
          </p:nvPr>
        </p:nvSpPr>
        <p:spPr>
          <a:xfrm>
            <a:off x="1122500" y="1073000"/>
            <a:ext cx="6899100" cy="285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7" name="Google Shape;57;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60" name="Google Shape;60;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61" name="Google Shape;61;p8"/>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2" name="Shape 62"/>
        <p:cNvGrpSpPr/>
        <p:nvPr/>
      </p:nvGrpSpPr>
      <p:grpSpPr>
        <a:xfrm>
          <a:off x="0" y="0"/>
          <a:ext cx="0" cy="0"/>
          <a:chOff x="0" y="0"/>
          <a:chExt cx="0" cy="0"/>
        </a:xfrm>
      </p:grpSpPr>
      <p:sp>
        <p:nvSpPr>
          <p:cNvPr id="63" name="Google Shape;63;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64" name="Google Shape;64;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65" name="Google Shape;65;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6" name="Google Shape;66;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7" name="Google Shape;67;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68" name="Google Shape;68;p9"/>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9" name="Shape 69"/>
        <p:cNvGrpSpPr/>
        <p:nvPr/>
      </p:nvGrpSpPr>
      <p:grpSpPr>
        <a:xfrm>
          <a:off x="0" y="0"/>
          <a:ext cx="0" cy="0"/>
          <a:chOff x="0" y="0"/>
          <a:chExt cx="0" cy="0"/>
        </a:xfrm>
      </p:grpSpPr>
      <p:sp>
        <p:nvSpPr>
          <p:cNvPr id="70" name="Google Shape;70;p10"/>
          <p:cNvSpPr txBox="1"/>
          <p:nvPr>
            <p:ph idx="1" type="body"/>
          </p:nvPr>
        </p:nvSpPr>
        <p:spPr>
          <a:xfrm>
            <a:off x="713225" y="441927"/>
            <a:ext cx="3557100" cy="9777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71" name="Google Shape;71;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2" name="Google Shape;72;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3" name="Google Shape;73;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74" name="Google Shape;74;p10"/>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lvl1pPr lvl="0">
              <a:buNone/>
              <a:defRPr>
                <a:latin typeface="Vidaloka"/>
                <a:ea typeface="Vidaloka"/>
                <a:cs typeface="Vidaloka"/>
                <a:sym typeface="Vidaloka"/>
              </a:defRPr>
            </a:lvl1pPr>
            <a:lvl2pPr lvl="1">
              <a:buNone/>
              <a:defRPr>
                <a:latin typeface="Vidaloka"/>
                <a:ea typeface="Vidaloka"/>
                <a:cs typeface="Vidaloka"/>
                <a:sym typeface="Vidaloka"/>
              </a:defRPr>
            </a:lvl2pPr>
            <a:lvl3pPr lvl="2">
              <a:buNone/>
              <a:defRPr>
                <a:latin typeface="Vidaloka"/>
                <a:ea typeface="Vidaloka"/>
                <a:cs typeface="Vidaloka"/>
                <a:sym typeface="Vidaloka"/>
              </a:defRPr>
            </a:lvl3pPr>
            <a:lvl4pPr lvl="3">
              <a:buNone/>
              <a:defRPr>
                <a:latin typeface="Vidaloka"/>
                <a:ea typeface="Vidaloka"/>
                <a:cs typeface="Vidaloka"/>
                <a:sym typeface="Vidaloka"/>
              </a:defRPr>
            </a:lvl4pPr>
            <a:lvl5pPr lvl="4">
              <a:buNone/>
              <a:defRPr>
                <a:latin typeface="Vidaloka"/>
                <a:ea typeface="Vidaloka"/>
                <a:cs typeface="Vidaloka"/>
                <a:sym typeface="Vidaloka"/>
              </a:defRPr>
            </a:lvl5pPr>
            <a:lvl6pPr lvl="5">
              <a:buNone/>
              <a:defRPr>
                <a:latin typeface="Vidaloka"/>
                <a:ea typeface="Vidaloka"/>
                <a:cs typeface="Vidaloka"/>
                <a:sym typeface="Vidaloka"/>
              </a:defRPr>
            </a:lvl6pPr>
            <a:lvl7pPr lvl="6">
              <a:buNone/>
              <a:defRPr>
                <a:latin typeface="Vidaloka"/>
                <a:ea typeface="Vidaloka"/>
                <a:cs typeface="Vidaloka"/>
                <a:sym typeface="Vidaloka"/>
              </a:defRPr>
            </a:lvl7pPr>
            <a:lvl8pPr lvl="7">
              <a:buNone/>
              <a:defRPr>
                <a:latin typeface="Vidaloka"/>
                <a:ea typeface="Vidaloka"/>
                <a:cs typeface="Vidaloka"/>
                <a:sym typeface="Vidaloka"/>
              </a:defRPr>
            </a:lvl8pPr>
            <a:lvl9pPr lvl="8">
              <a:buNone/>
              <a:defRPr>
                <a:latin typeface="Vidaloka"/>
                <a:ea typeface="Vidaloka"/>
                <a:cs typeface="Vidaloka"/>
                <a:sym typeface="Vidalok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theme" Target="../theme/theme2.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2"/>
                </a:solidFill>
                <a:latin typeface="Montserrat"/>
                <a:ea typeface="Montserrat"/>
                <a:cs typeface="Montserrat"/>
                <a:sym typeface="Montserrat"/>
              </a:defRPr>
            </a:lvl1pPr>
            <a:lvl2pPr lvl="1" algn="r">
              <a:buNone/>
              <a:defRPr sz="1300">
                <a:solidFill>
                  <a:schemeClr val="dk2"/>
                </a:solidFill>
                <a:latin typeface="Montserrat"/>
                <a:ea typeface="Montserrat"/>
                <a:cs typeface="Montserrat"/>
                <a:sym typeface="Montserrat"/>
              </a:defRPr>
            </a:lvl2pPr>
            <a:lvl3pPr lvl="2" algn="r">
              <a:buNone/>
              <a:defRPr sz="1300">
                <a:solidFill>
                  <a:schemeClr val="dk2"/>
                </a:solidFill>
                <a:latin typeface="Montserrat"/>
                <a:ea typeface="Montserrat"/>
                <a:cs typeface="Montserrat"/>
                <a:sym typeface="Montserrat"/>
              </a:defRPr>
            </a:lvl3pPr>
            <a:lvl4pPr lvl="3" algn="r">
              <a:buNone/>
              <a:defRPr sz="1300">
                <a:solidFill>
                  <a:schemeClr val="dk2"/>
                </a:solidFill>
                <a:latin typeface="Montserrat"/>
                <a:ea typeface="Montserrat"/>
                <a:cs typeface="Montserrat"/>
                <a:sym typeface="Montserrat"/>
              </a:defRPr>
            </a:lvl4pPr>
            <a:lvl5pPr lvl="4" algn="r">
              <a:buNone/>
              <a:defRPr sz="1300">
                <a:solidFill>
                  <a:schemeClr val="dk2"/>
                </a:solidFill>
                <a:latin typeface="Montserrat"/>
                <a:ea typeface="Montserrat"/>
                <a:cs typeface="Montserrat"/>
                <a:sym typeface="Montserrat"/>
              </a:defRPr>
            </a:lvl5pPr>
            <a:lvl6pPr lvl="5" algn="r">
              <a:buNone/>
              <a:defRPr sz="1300">
                <a:solidFill>
                  <a:schemeClr val="dk2"/>
                </a:solidFill>
                <a:latin typeface="Montserrat"/>
                <a:ea typeface="Montserrat"/>
                <a:cs typeface="Montserrat"/>
                <a:sym typeface="Montserrat"/>
              </a:defRPr>
            </a:lvl6pPr>
            <a:lvl7pPr lvl="6" algn="r">
              <a:buNone/>
              <a:defRPr sz="1300">
                <a:solidFill>
                  <a:schemeClr val="dk2"/>
                </a:solidFill>
                <a:latin typeface="Montserrat"/>
                <a:ea typeface="Montserrat"/>
                <a:cs typeface="Montserrat"/>
                <a:sym typeface="Montserrat"/>
              </a:defRPr>
            </a:lvl7pPr>
            <a:lvl8pPr lvl="7" algn="r">
              <a:buNone/>
              <a:defRPr sz="1300">
                <a:solidFill>
                  <a:schemeClr val="dk2"/>
                </a:solidFill>
                <a:latin typeface="Montserrat"/>
                <a:ea typeface="Montserrat"/>
                <a:cs typeface="Montserrat"/>
                <a:sym typeface="Montserrat"/>
              </a:defRPr>
            </a:lvl8pPr>
            <a:lvl9pPr lvl="8" algn="r">
              <a:buNone/>
              <a:defRPr sz="1300">
                <a:solidFill>
                  <a:schemeClr val="dk2"/>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54"/>
          <p:cNvSpPr txBox="1"/>
          <p:nvPr>
            <p:ph type="ctrTitle"/>
          </p:nvPr>
        </p:nvSpPr>
        <p:spPr>
          <a:xfrm>
            <a:off x="766500" y="1248300"/>
            <a:ext cx="7611000" cy="205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100"/>
              <a:t>Detecting</a:t>
            </a:r>
            <a:endParaRPr sz="6100"/>
          </a:p>
          <a:p>
            <a:pPr indent="0" lvl="0" marL="0" rtl="0" algn="ctr">
              <a:spcBef>
                <a:spcPts val="0"/>
              </a:spcBef>
              <a:spcAft>
                <a:spcPts val="0"/>
              </a:spcAft>
              <a:buNone/>
            </a:pPr>
            <a:r>
              <a:rPr lang="en" sz="6100"/>
              <a:t>Parkinson’s Disease</a:t>
            </a:r>
            <a:endParaRPr sz="6100"/>
          </a:p>
        </p:txBody>
      </p:sp>
      <p:sp>
        <p:nvSpPr>
          <p:cNvPr id="526" name="Google Shape;526;p54"/>
          <p:cNvSpPr txBox="1"/>
          <p:nvPr>
            <p:ph idx="1" type="subTitle"/>
          </p:nvPr>
        </p:nvSpPr>
        <p:spPr>
          <a:xfrm>
            <a:off x="1040000" y="3300900"/>
            <a:ext cx="70641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Abby Kim, Lisa Li, James Zhang, Srisha Gaur</a:t>
            </a:r>
            <a:endParaRPr/>
          </a:p>
        </p:txBody>
      </p:sp>
      <p:sp>
        <p:nvSpPr>
          <p:cNvPr id="527" name="Google Shape;527;p54"/>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25"/>
                                        </p:tgtEl>
                                        <p:attrNameLst>
                                          <p:attrName>style.visibility</p:attrName>
                                        </p:attrNameLst>
                                      </p:cBhvr>
                                      <p:to>
                                        <p:strVal val="visible"/>
                                      </p:to>
                                    </p:set>
                                    <p:anim calcmode="lin" valueType="num">
                                      <p:cBhvr additive="base">
                                        <p:cTn dur="1000"/>
                                        <p:tgtEl>
                                          <p:spTgt spid="52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526"/>
                                        </p:tgtEl>
                                        <p:attrNameLst>
                                          <p:attrName>style.visibility</p:attrName>
                                        </p:attrNameLst>
                                      </p:cBhvr>
                                      <p:to>
                                        <p:strVal val="visible"/>
                                      </p:to>
                                    </p:set>
                                    <p:anim calcmode="lin" valueType="num">
                                      <p:cBhvr additive="base">
                                        <p:cTn dur="1000"/>
                                        <p:tgtEl>
                                          <p:spTgt spid="52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63"/>
          <p:cNvSpPr txBox="1"/>
          <p:nvPr>
            <p:ph idx="1" type="subTitle"/>
          </p:nvPr>
        </p:nvSpPr>
        <p:spPr>
          <a:xfrm>
            <a:off x="776775" y="1278575"/>
            <a:ext cx="7678500" cy="3242700"/>
          </a:xfrm>
          <a:prstGeom prst="rect">
            <a:avLst/>
          </a:prstGeom>
        </p:spPr>
        <p:txBody>
          <a:bodyPr anchorCtr="0" anchor="t" bIns="91425" lIns="91425" spcFirstLastPara="1" rIns="91425" wrap="square" tIns="91425">
            <a:noAutofit/>
          </a:bodyPr>
          <a:lstStyle/>
          <a:p>
            <a:pPr indent="-342900" lvl="0" marL="457200" marR="295488" rtl="0" algn="l">
              <a:lnSpc>
                <a:spcPct val="150000"/>
              </a:lnSpc>
              <a:spcBef>
                <a:spcPts val="0"/>
              </a:spcBef>
              <a:spcAft>
                <a:spcPts val="0"/>
              </a:spcAft>
              <a:buSzPts val="1800"/>
              <a:buFont typeface="Georgia"/>
              <a:buChar char="●"/>
            </a:pPr>
            <a:r>
              <a:rPr lang="en" sz="1800">
                <a:solidFill>
                  <a:schemeClr val="dk1"/>
                </a:solidFill>
                <a:latin typeface="Georgia"/>
                <a:ea typeface="Georgia"/>
                <a:cs typeface="Georgia"/>
                <a:sym typeface="Georgia"/>
              </a:rPr>
              <a:t>Community Cloud</a:t>
            </a:r>
            <a:endParaRPr sz="1800">
              <a:solidFill>
                <a:schemeClr val="dk1"/>
              </a:solidFill>
              <a:latin typeface="Georgia"/>
              <a:ea typeface="Georgia"/>
              <a:cs typeface="Georgia"/>
              <a:sym typeface="Georgia"/>
            </a:endParaRPr>
          </a:p>
          <a:p>
            <a:pPr indent="-342900" lvl="1" marL="914400" marR="295488" rtl="0" algn="l">
              <a:lnSpc>
                <a:spcPct val="150000"/>
              </a:lnSpc>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https://jameszhang2-datathon-home-fh3xz2.streamlit.app/</a:t>
            </a:r>
            <a:endParaRPr sz="1800">
              <a:solidFill>
                <a:schemeClr val="dk1"/>
              </a:solidFill>
              <a:latin typeface="Georgia"/>
              <a:ea typeface="Georgia"/>
              <a:cs typeface="Georgia"/>
              <a:sym typeface="Georgia"/>
            </a:endParaRPr>
          </a:p>
        </p:txBody>
      </p:sp>
      <p:sp>
        <p:nvSpPr>
          <p:cNvPr id="624" name="Google Shape;624;p63"/>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Deployment</a:t>
            </a:r>
            <a:endParaRPr/>
          </a:p>
        </p:txBody>
      </p:sp>
      <p:sp>
        <p:nvSpPr>
          <p:cNvPr id="625" name="Google Shape;625;p63"/>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64"/>
          <p:cNvSpPr txBox="1"/>
          <p:nvPr>
            <p:ph type="title"/>
          </p:nvPr>
        </p:nvSpPr>
        <p:spPr>
          <a:xfrm>
            <a:off x="1122450" y="1676100"/>
            <a:ext cx="6899100" cy="17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a:t>
            </a:r>
            <a:endParaRPr/>
          </a:p>
        </p:txBody>
      </p:sp>
      <p:sp>
        <p:nvSpPr>
          <p:cNvPr id="631" name="Google Shape;631;p64"/>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65"/>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637" name="Google Shape;637;p65"/>
          <p:cNvSpPr txBox="1"/>
          <p:nvPr>
            <p:ph idx="1" type="body"/>
          </p:nvPr>
        </p:nvSpPr>
        <p:spPr>
          <a:xfrm>
            <a:off x="713250" y="1272925"/>
            <a:ext cx="7717500" cy="13674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Font typeface="Georgia"/>
              <a:buChar char="●"/>
            </a:pPr>
            <a:r>
              <a:rPr lang="en" sz="1800">
                <a:latin typeface="Georgia"/>
                <a:ea typeface="Georgia"/>
                <a:cs typeface="Georgia"/>
                <a:sym typeface="Georgia"/>
              </a:rPr>
              <a:t>Training Accuracy: 90%</a:t>
            </a:r>
            <a:endParaRPr sz="1800">
              <a:latin typeface="Georgia"/>
              <a:ea typeface="Georgia"/>
              <a:cs typeface="Georgia"/>
              <a:sym typeface="Georgia"/>
            </a:endParaRPr>
          </a:p>
          <a:p>
            <a:pPr indent="-342900" lvl="0" marL="457200" rtl="0" algn="l">
              <a:lnSpc>
                <a:spcPct val="200000"/>
              </a:lnSpc>
              <a:spcBef>
                <a:spcPts val="0"/>
              </a:spcBef>
              <a:spcAft>
                <a:spcPts val="0"/>
              </a:spcAft>
              <a:buSzPts val="1800"/>
              <a:buFont typeface="Georgia"/>
              <a:buChar char="●"/>
            </a:pPr>
            <a:r>
              <a:rPr lang="en" sz="1800">
                <a:latin typeface="Georgia"/>
                <a:ea typeface="Georgia"/>
                <a:cs typeface="Georgia"/>
                <a:sym typeface="Georgia"/>
              </a:rPr>
              <a:t>Testing Accuracy: 84%</a:t>
            </a:r>
            <a:endParaRPr sz="1800">
              <a:latin typeface="Georgia"/>
              <a:ea typeface="Georgia"/>
              <a:cs typeface="Georgia"/>
              <a:sym typeface="Georgia"/>
            </a:endParaRPr>
          </a:p>
        </p:txBody>
      </p:sp>
      <p:sp>
        <p:nvSpPr>
          <p:cNvPr id="638" name="Google Shape;638;p65"/>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639" name="Google Shape;639;p65"/>
          <p:cNvGraphicFramePr/>
          <p:nvPr/>
        </p:nvGraphicFramePr>
        <p:xfrm>
          <a:off x="902713" y="2249225"/>
          <a:ext cx="3000000" cy="3000000"/>
        </p:xfrm>
        <a:graphic>
          <a:graphicData uri="http://schemas.openxmlformats.org/drawingml/2006/table">
            <a:tbl>
              <a:tblPr>
                <a:noFill/>
                <a:tableStyleId>{DE4E2D94-D92B-4753-AD27-E394FBAE5BAB}</a:tableStyleId>
              </a:tblPr>
              <a:tblGrid>
                <a:gridCol w="1882225"/>
                <a:gridCol w="1880975"/>
                <a:gridCol w="2023575"/>
              </a:tblGrid>
              <a:tr h="475400">
                <a:tc>
                  <a:txBody>
                    <a:bodyPr/>
                    <a:lstStyle/>
                    <a:p>
                      <a:pPr indent="0" lvl="0" marL="0" rtl="0" algn="ctr">
                        <a:spcBef>
                          <a:spcPts val="0"/>
                        </a:spcBef>
                        <a:spcAft>
                          <a:spcPts val="0"/>
                        </a:spcAft>
                        <a:buNone/>
                      </a:pPr>
                      <a:r>
                        <a:t/>
                      </a:r>
                      <a:endParaRPr sz="16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600">
                          <a:solidFill>
                            <a:schemeClr val="dk1"/>
                          </a:solidFill>
                          <a:latin typeface="Vidaloka"/>
                          <a:ea typeface="Vidaloka"/>
                          <a:cs typeface="Vidaloka"/>
                          <a:sym typeface="Vidaloka"/>
                        </a:rPr>
                        <a:t>Labeled Healthy</a:t>
                      </a:r>
                      <a:endParaRPr sz="16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600">
                          <a:solidFill>
                            <a:schemeClr val="dk1"/>
                          </a:solidFill>
                          <a:latin typeface="Vidaloka"/>
                          <a:ea typeface="Vidaloka"/>
                          <a:cs typeface="Vidaloka"/>
                          <a:sym typeface="Vidaloka"/>
                        </a:rPr>
                        <a:t>Labeled Parkinson’s</a:t>
                      </a:r>
                      <a:endParaRPr sz="1600">
                        <a:solidFill>
                          <a:schemeClr val="dk1"/>
                        </a:solidFill>
                        <a:latin typeface="Vidaloka"/>
                        <a:ea typeface="Vidaloka"/>
                        <a:cs typeface="Vidaloka"/>
                        <a:sym typeface="Vidaloka"/>
                      </a:endParaRPr>
                    </a:p>
                  </a:txBody>
                  <a:tcPr marT="91425" marB="91425" marR="91425" marL="91425">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solidFill>
                      <a:prstDash val="solid"/>
                      <a:round/>
                      <a:headEnd len="sm" w="sm" type="none"/>
                      <a:tailEnd len="sm" w="sm" type="none"/>
                    </a:lnB>
                  </a:tcPr>
                </a:tc>
              </a:tr>
              <a:tr h="760350">
                <a:tc>
                  <a:txBody>
                    <a:bodyPr/>
                    <a:lstStyle/>
                    <a:p>
                      <a:pPr indent="0" lvl="0" marL="0" rtl="0" algn="r">
                        <a:spcBef>
                          <a:spcPts val="0"/>
                        </a:spcBef>
                        <a:spcAft>
                          <a:spcPts val="0"/>
                        </a:spcAft>
                        <a:buNone/>
                      </a:pPr>
                      <a:r>
                        <a:rPr lang="en" sz="1600">
                          <a:solidFill>
                            <a:schemeClr val="dk1"/>
                          </a:solidFill>
                          <a:latin typeface="Vidaloka"/>
                          <a:ea typeface="Vidaloka"/>
                          <a:cs typeface="Vidaloka"/>
                          <a:sym typeface="Vidaloka"/>
                        </a:rPr>
                        <a:t>Healthy</a:t>
                      </a:r>
                      <a:endParaRPr sz="16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300">
                          <a:solidFill>
                            <a:schemeClr val="dk1"/>
                          </a:solidFill>
                          <a:latin typeface="Vidaloka"/>
                          <a:ea typeface="Vidaloka"/>
                          <a:cs typeface="Vidaloka"/>
                          <a:sym typeface="Vidaloka"/>
                        </a:rPr>
                        <a:t>95.8%</a:t>
                      </a:r>
                      <a:endParaRPr sz="2300">
                        <a:solidFill>
                          <a:schemeClr val="dk1"/>
                        </a:solidFill>
                        <a:latin typeface="Vidaloka"/>
                        <a:ea typeface="Vidaloka"/>
                        <a:cs typeface="Vidaloka"/>
                        <a:sym typeface="Vidaloka"/>
                      </a:endParaRPr>
                    </a:p>
                  </a:txBody>
                  <a:tcPr marT="91425" marB="91425" marR="91425" marL="91425" anchor="ctr">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BAC8D3"/>
                    </a:solidFill>
                  </a:tcPr>
                </a:tc>
                <a:tc>
                  <a:txBody>
                    <a:bodyPr/>
                    <a:lstStyle/>
                    <a:p>
                      <a:pPr indent="0" lvl="0" marL="0" rtl="0" algn="ctr">
                        <a:spcBef>
                          <a:spcPts val="0"/>
                        </a:spcBef>
                        <a:spcAft>
                          <a:spcPts val="0"/>
                        </a:spcAft>
                        <a:buNone/>
                      </a:pPr>
                      <a:r>
                        <a:rPr lang="en" sz="2300">
                          <a:solidFill>
                            <a:schemeClr val="dk1"/>
                          </a:solidFill>
                          <a:latin typeface="Vidaloka"/>
                          <a:ea typeface="Vidaloka"/>
                          <a:cs typeface="Vidaloka"/>
                          <a:sym typeface="Vidaloka"/>
                        </a:rPr>
                        <a:t>4.2%</a:t>
                      </a:r>
                      <a:endParaRPr sz="2300">
                        <a:solidFill>
                          <a:schemeClr val="dk1"/>
                        </a:solidFill>
                        <a:latin typeface="Vidaloka"/>
                        <a:ea typeface="Vidaloka"/>
                        <a:cs typeface="Vidaloka"/>
                        <a:sym typeface="Vidaloka"/>
                      </a:endParaRPr>
                    </a:p>
                  </a:txBody>
                  <a:tcPr marT="91425" marB="91425" marR="91425" marL="91425" anchor="ctr">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7D95"/>
                    </a:solidFill>
                  </a:tcPr>
                </a:tc>
              </a:tr>
              <a:tr h="748650">
                <a:tc>
                  <a:txBody>
                    <a:bodyPr/>
                    <a:lstStyle/>
                    <a:p>
                      <a:pPr indent="0" lvl="0" marL="0" rtl="0" algn="r">
                        <a:spcBef>
                          <a:spcPts val="0"/>
                        </a:spcBef>
                        <a:spcAft>
                          <a:spcPts val="0"/>
                        </a:spcAft>
                        <a:buClr>
                          <a:schemeClr val="dk1"/>
                        </a:buClr>
                        <a:buSzPts val="1100"/>
                        <a:buFont typeface="Arial"/>
                        <a:buNone/>
                      </a:pPr>
                      <a:r>
                        <a:rPr lang="en" sz="1600">
                          <a:solidFill>
                            <a:schemeClr val="dk1"/>
                          </a:solidFill>
                          <a:latin typeface="Vidaloka"/>
                          <a:ea typeface="Vidaloka"/>
                          <a:cs typeface="Vidaloka"/>
                          <a:sym typeface="Vidaloka"/>
                        </a:rPr>
                        <a:t>Has Parkinsons</a:t>
                      </a:r>
                      <a:endParaRPr sz="1600">
                        <a:solidFill>
                          <a:schemeClr val="dk1"/>
                        </a:solidFill>
                        <a:latin typeface="Vidaloka"/>
                        <a:ea typeface="Vidaloka"/>
                        <a:cs typeface="Vidaloka"/>
                        <a:sym typeface="Vidaloka"/>
                      </a:endParaRPr>
                    </a:p>
                    <a:p>
                      <a:pPr indent="0" lvl="0" marL="0" rtl="0" algn="l">
                        <a:spcBef>
                          <a:spcPts val="0"/>
                        </a:spcBef>
                        <a:spcAft>
                          <a:spcPts val="0"/>
                        </a:spcAft>
                        <a:buNone/>
                      </a:pPr>
                      <a:r>
                        <a:t/>
                      </a:r>
                      <a:endParaRPr sz="1600">
                        <a:solidFill>
                          <a:schemeClr val="dk1"/>
                        </a:solidFill>
                        <a:latin typeface="Vidaloka"/>
                        <a:ea typeface="Vidaloka"/>
                        <a:cs typeface="Vidaloka"/>
                        <a:sym typeface="Vidaloka"/>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chemeClr val="accen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2300">
                          <a:solidFill>
                            <a:schemeClr val="dk1"/>
                          </a:solidFill>
                          <a:latin typeface="Vidaloka"/>
                          <a:ea typeface="Vidaloka"/>
                          <a:cs typeface="Vidaloka"/>
                          <a:sym typeface="Vidaloka"/>
                        </a:rPr>
                        <a:t>16.7%</a:t>
                      </a:r>
                      <a:endParaRPr sz="2300">
                        <a:solidFill>
                          <a:schemeClr val="dk1"/>
                        </a:solidFill>
                        <a:latin typeface="Vidaloka"/>
                        <a:ea typeface="Vidaloka"/>
                        <a:cs typeface="Vidaloka"/>
                        <a:sym typeface="Vidaloka"/>
                      </a:endParaRPr>
                    </a:p>
                  </a:txBody>
                  <a:tcPr marT="91425" marB="91425" marR="91425" marL="91425" anchor="ctr">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5F7D95"/>
                    </a:solidFill>
                  </a:tcPr>
                </a:tc>
                <a:tc>
                  <a:txBody>
                    <a:bodyPr/>
                    <a:lstStyle/>
                    <a:p>
                      <a:pPr indent="0" lvl="0" marL="0" rtl="0" algn="ctr">
                        <a:spcBef>
                          <a:spcPts val="0"/>
                        </a:spcBef>
                        <a:spcAft>
                          <a:spcPts val="0"/>
                        </a:spcAft>
                        <a:buNone/>
                      </a:pPr>
                      <a:r>
                        <a:rPr lang="en" sz="2300">
                          <a:solidFill>
                            <a:schemeClr val="dk1"/>
                          </a:solidFill>
                          <a:latin typeface="Vidaloka"/>
                          <a:ea typeface="Vidaloka"/>
                          <a:cs typeface="Vidaloka"/>
                          <a:sym typeface="Vidaloka"/>
                        </a:rPr>
                        <a:t>83.3%</a:t>
                      </a:r>
                      <a:endParaRPr sz="2300">
                        <a:solidFill>
                          <a:schemeClr val="dk1"/>
                        </a:solidFill>
                        <a:latin typeface="Vidaloka"/>
                        <a:ea typeface="Vidaloka"/>
                        <a:cs typeface="Vidaloka"/>
                        <a:sym typeface="Vidaloka"/>
                      </a:endParaRPr>
                    </a:p>
                  </a:txBody>
                  <a:tcPr marT="91425" marB="91425" marR="91425" marL="91425" anchor="ctr">
                    <a:lnL cap="flat" cmpd="sng" w="28575">
                      <a:solidFill>
                        <a:schemeClr val="accent2"/>
                      </a:solidFill>
                      <a:prstDash val="solid"/>
                      <a:round/>
                      <a:headEnd len="sm" w="sm" type="none"/>
                      <a:tailEnd len="sm" w="sm" type="none"/>
                    </a:lnL>
                    <a:lnR cap="flat" cmpd="sng" w="28575">
                      <a:solidFill>
                        <a:schemeClr val="accent2"/>
                      </a:solidFill>
                      <a:prstDash val="solid"/>
                      <a:round/>
                      <a:headEnd len="sm" w="sm" type="none"/>
                      <a:tailEnd len="sm" w="sm" type="none"/>
                    </a:lnR>
                    <a:lnT cap="flat" cmpd="sng" w="28575">
                      <a:solidFill>
                        <a:schemeClr val="accent2"/>
                      </a:solidFill>
                      <a:prstDash val="solid"/>
                      <a:round/>
                      <a:headEnd len="sm" w="sm" type="none"/>
                      <a:tailEnd len="sm" w="sm" type="none"/>
                    </a:lnT>
                    <a:lnB cap="flat" cmpd="sng" w="28575">
                      <a:solidFill>
                        <a:schemeClr val="accent2"/>
                      </a:solidFill>
                      <a:prstDash val="solid"/>
                      <a:round/>
                      <a:headEnd len="sm" w="sm" type="none"/>
                      <a:tailEnd len="sm" w="sm" type="none"/>
                    </a:lnB>
                    <a:solidFill>
                      <a:srgbClr val="BAC8D3"/>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66"/>
          <p:cNvSpPr txBox="1"/>
          <p:nvPr>
            <p:ph idx="1" type="subTitle"/>
          </p:nvPr>
        </p:nvSpPr>
        <p:spPr>
          <a:xfrm>
            <a:off x="713225" y="1218925"/>
            <a:ext cx="6427800" cy="3374100"/>
          </a:xfrm>
          <a:prstGeom prst="rect">
            <a:avLst/>
          </a:prstGeom>
        </p:spPr>
        <p:txBody>
          <a:bodyPr anchorCtr="0" anchor="t" bIns="91425" lIns="91425" spcFirstLastPara="1" rIns="91425" wrap="square" tIns="91425">
            <a:noAutofit/>
          </a:bodyPr>
          <a:lstStyle/>
          <a:p>
            <a:pPr indent="-330200" lvl="0" marL="457200" marR="295488" rtl="0" algn="l">
              <a:lnSpc>
                <a:spcPct val="150000"/>
              </a:lnSpc>
              <a:spcBef>
                <a:spcPts val="0"/>
              </a:spcBef>
              <a:spcAft>
                <a:spcPts val="0"/>
              </a:spcAft>
              <a:buSzPts val="1600"/>
              <a:buChar char="●"/>
            </a:pPr>
            <a:r>
              <a:rPr lang="en" sz="1800">
                <a:latin typeface="Georgia"/>
                <a:ea typeface="Georgia"/>
                <a:cs typeface="Georgia"/>
                <a:sym typeface="Georgia"/>
              </a:rPr>
              <a:t>Convenience, at-home test</a:t>
            </a:r>
            <a:endParaRPr sz="1800">
              <a:latin typeface="Georgia"/>
              <a:ea typeface="Georgia"/>
              <a:cs typeface="Georgia"/>
              <a:sym typeface="Georgia"/>
            </a:endParaRPr>
          </a:p>
          <a:p>
            <a:pPr indent="-330200" lvl="0" marL="457200" marR="295488" rtl="0" algn="l">
              <a:lnSpc>
                <a:spcPct val="150000"/>
              </a:lnSpc>
              <a:spcBef>
                <a:spcPts val="0"/>
              </a:spcBef>
              <a:spcAft>
                <a:spcPts val="0"/>
              </a:spcAft>
              <a:buSzPts val="1600"/>
              <a:buFont typeface="Georgia"/>
              <a:buChar char="●"/>
            </a:pPr>
            <a:r>
              <a:rPr lang="en" sz="1800">
                <a:latin typeface="Georgia"/>
                <a:ea typeface="Georgia"/>
                <a:cs typeface="Georgia"/>
                <a:sym typeface="Georgia"/>
              </a:rPr>
              <a:t>Limitations</a:t>
            </a:r>
            <a:endParaRPr sz="1800">
              <a:latin typeface="Georgia"/>
              <a:ea typeface="Georgia"/>
              <a:cs typeface="Georgia"/>
              <a:sym typeface="Georgia"/>
            </a:endParaRPr>
          </a:p>
          <a:p>
            <a:pPr indent="-342900" lvl="1" marL="9144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Requires nice cropping</a:t>
            </a:r>
            <a:endParaRPr sz="1800">
              <a:latin typeface="Georgia"/>
              <a:ea typeface="Georgia"/>
              <a:cs typeface="Georgia"/>
              <a:sym typeface="Georgia"/>
            </a:endParaRPr>
          </a:p>
          <a:p>
            <a:pPr indent="-342900" lvl="1" marL="9144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High false negative rate</a:t>
            </a:r>
            <a:endParaRPr sz="1800">
              <a:latin typeface="Georgia"/>
              <a:ea typeface="Georgia"/>
              <a:cs typeface="Georgia"/>
              <a:sym typeface="Georgia"/>
            </a:endParaRPr>
          </a:p>
          <a:p>
            <a:pPr indent="-342900" lvl="0" marL="4572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Future work</a:t>
            </a:r>
            <a:endParaRPr sz="1800">
              <a:latin typeface="Georgia"/>
              <a:ea typeface="Georgia"/>
              <a:cs typeface="Georgia"/>
              <a:sym typeface="Georgia"/>
            </a:endParaRPr>
          </a:p>
          <a:p>
            <a:pPr indent="-342900" lvl="1" marL="9144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Tune hyper-parameters</a:t>
            </a:r>
            <a:endParaRPr sz="1800">
              <a:latin typeface="Georgia"/>
              <a:ea typeface="Georgia"/>
              <a:cs typeface="Georgia"/>
              <a:sym typeface="Georgia"/>
            </a:endParaRPr>
          </a:p>
          <a:p>
            <a:pPr indent="-342900" lvl="1" marL="9144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More data</a:t>
            </a:r>
            <a:endParaRPr sz="1800">
              <a:latin typeface="Georgia"/>
              <a:ea typeface="Georgia"/>
              <a:cs typeface="Georgia"/>
              <a:sym typeface="Georgia"/>
            </a:endParaRPr>
          </a:p>
        </p:txBody>
      </p:sp>
      <p:sp>
        <p:nvSpPr>
          <p:cNvPr id="645" name="Google Shape;645;p66"/>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646" name="Google Shape;646;p66"/>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67"/>
          <p:cNvSpPr txBox="1"/>
          <p:nvPr>
            <p:ph type="title"/>
          </p:nvPr>
        </p:nvSpPr>
        <p:spPr>
          <a:xfrm>
            <a:off x="1122450" y="1830550"/>
            <a:ext cx="6899100" cy="17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100"/>
              <a:t>Thank You!</a:t>
            </a:r>
            <a:endParaRPr sz="7100"/>
          </a:p>
        </p:txBody>
      </p:sp>
      <p:sp>
        <p:nvSpPr>
          <p:cNvPr id="652" name="Google Shape;652;p67"/>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55"/>
          <p:cNvSpPr txBox="1"/>
          <p:nvPr>
            <p:ph type="title"/>
          </p:nvPr>
        </p:nvSpPr>
        <p:spPr>
          <a:xfrm>
            <a:off x="720000" y="2058218"/>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533" name="Google Shape;533;p55"/>
          <p:cNvSpPr txBox="1"/>
          <p:nvPr>
            <p:ph idx="2" type="title"/>
          </p:nvPr>
        </p:nvSpPr>
        <p:spPr>
          <a:xfrm>
            <a:off x="1482600" y="1476325"/>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34" name="Google Shape;534;p55"/>
          <p:cNvSpPr txBox="1"/>
          <p:nvPr>
            <p:ph idx="3" type="title"/>
          </p:nvPr>
        </p:nvSpPr>
        <p:spPr>
          <a:xfrm>
            <a:off x="3403800" y="2058218"/>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Motivation</a:t>
            </a:r>
            <a:endParaRPr/>
          </a:p>
        </p:txBody>
      </p:sp>
      <p:sp>
        <p:nvSpPr>
          <p:cNvPr id="535" name="Google Shape;535;p55"/>
          <p:cNvSpPr txBox="1"/>
          <p:nvPr>
            <p:ph idx="4" type="title"/>
          </p:nvPr>
        </p:nvSpPr>
        <p:spPr>
          <a:xfrm>
            <a:off x="4166400" y="1476325"/>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36" name="Google Shape;536;p55"/>
          <p:cNvSpPr txBox="1"/>
          <p:nvPr>
            <p:ph idx="6" type="title"/>
          </p:nvPr>
        </p:nvSpPr>
        <p:spPr>
          <a:xfrm>
            <a:off x="6087600" y="2058218"/>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Implementation</a:t>
            </a:r>
            <a:endParaRPr/>
          </a:p>
        </p:txBody>
      </p:sp>
      <p:sp>
        <p:nvSpPr>
          <p:cNvPr id="537" name="Google Shape;537;p55"/>
          <p:cNvSpPr txBox="1"/>
          <p:nvPr>
            <p:ph idx="7" type="title"/>
          </p:nvPr>
        </p:nvSpPr>
        <p:spPr>
          <a:xfrm>
            <a:off x="6850200" y="1476325"/>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38" name="Google Shape;538;p55"/>
          <p:cNvSpPr txBox="1"/>
          <p:nvPr>
            <p:ph idx="9" type="title"/>
          </p:nvPr>
        </p:nvSpPr>
        <p:spPr>
          <a:xfrm>
            <a:off x="720000" y="3602654"/>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539" name="Google Shape;539;p55"/>
          <p:cNvSpPr txBox="1"/>
          <p:nvPr>
            <p:ph idx="13" type="title"/>
          </p:nvPr>
        </p:nvSpPr>
        <p:spPr>
          <a:xfrm>
            <a:off x="1482600" y="3003162"/>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40" name="Google Shape;540;p55"/>
          <p:cNvSpPr txBox="1"/>
          <p:nvPr>
            <p:ph idx="15" type="title"/>
          </p:nvPr>
        </p:nvSpPr>
        <p:spPr>
          <a:xfrm>
            <a:off x="3403800" y="3602654"/>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a:t>
            </a:r>
            <a:endParaRPr/>
          </a:p>
        </p:txBody>
      </p:sp>
      <p:sp>
        <p:nvSpPr>
          <p:cNvPr id="541" name="Google Shape;541;p55"/>
          <p:cNvSpPr txBox="1"/>
          <p:nvPr>
            <p:ph idx="16" type="title"/>
          </p:nvPr>
        </p:nvSpPr>
        <p:spPr>
          <a:xfrm>
            <a:off x="4166400" y="3003162"/>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542" name="Google Shape;542;p55"/>
          <p:cNvSpPr txBox="1"/>
          <p:nvPr>
            <p:ph idx="18" type="title"/>
          </p:nvPr>
        </p:nvSpPr>
        <p:spPr>
          <a:xfrm>
            <a:off x="6087600" y="3602654"/>
            <a:ext cx="23364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543" name="Google Shape;543;p55"/>
          <p:cNvSpPr txBox="1"/>
          <p:nvPr>
            <p:ph idx="19" type="title"/>
          </p:nvPr>
        </p:nvSpPr>
        <p:spPr>
          <a:xfrm>
            <a:off x="6850200" y="3003162"/>
            <a:ext cx="811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544" name="Google Shape;544;p55"/>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Table of Contents</a:t>
            </a:r>
            <a:endParaRPr sz="3300"/>
          </a:p>
        </p:txBody>
      </p:sp>
      <p:sp>
        <p:nvSpPr>
          <p:cNvPr id="545" name="Google Shape;545;p55"/>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56"/>
          <p:cNvSpPr txBox="1"/>
          <p:nvPr>
            <p:ph idx="1" type="subTitle"/>
          </p:nvPr>
        </p:nvSpPr>
        <p:spPr>
          <a:xfrm>
            <a:off x="713225" y="1297775"/>
            <a:ext cx="6427800" cy="3295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75"/>
              </a:spcBef>
              <a:spcAft>
                <a:spcPts val="0"/>
              </a:spcAft>
              <a:buSzPts val="1800"/>
              <a:buFont typeface="Georgia"/>
              <a:buChar char="●"/>
            </a:pPr>
            <a:r>
              <a:rPr lang="en" sz="1800">
                <a:latin typeface="Georgia"/>
                <a:ea typeface="Georgia"/>
                <a:cs typeface="Georgia"/>
                <a:sym typeface="Georgia"/>
              </a:rPr>
              <a:t>Cause unknown</a:t>
            </a:r>
            <a:endParaRPr sz="1800">
              <a:latin typeface="Georgia"/>
              <a:ea typeface="Georgia"/>
              <a:cs typeface="Georgia"/>
              <a:sym typeface="Georgia"/>
            </a:endParaRPr>
          </a:p>
          <a:p>
            <a:pPr indent="-342900" lvl="0" marL="457200" rtl="0" algn="l">
              <a:lnSpc>
                <a:spcPct val="150000"/>
              </a:lnSpc>
              <a:spcBef>
                <a:spcPts val="75"/>
              </a:spcBef>
              <a:spcAft>
                <a:spcPts val="0"/>
              </a:spcAft>
              <a:buSzPts val="1800"/>
              <a:buFont typeface="Georgia"/>
              <a:buChar char="●"/>
            </a:pPr>
            <a:r>
              <a:rPr lang="en" sz="1800">
                <a:latin typeface="Georgia"/>
                <a:ea typeface="Georgia"/>
                <a:cs typeface="Georgia"/>
                <a:sym typeface="Georgia"/>
              </a:rPr>
              <a:t>Impacts 1.5 M Americans</a:t>
            </a:r>
            <a:endParaRPr sz="1800">
              <a:latin typeface="Georgia"/>
              <a:ea typeface="Georgia"/>
              <a:cs typeface="Georgia"/>
              <a:sym typeface="Georgia"/>
            </a:endParaRPr>
          </a:p>
          <a:p>
            <a:pPr indent="-342900" lvl="0" marL="457200" rtl="0" algn="l">
              <a:lnSpc>
                <a:spcPct val="150000"/>
              </a:lnSpc>
              <a:spcBef>
                <a:spcPts val="75"/>
              </a:spcBef>
              <a:spcAft>
                <a:spcPts val="0"/>
              </a:spcAft>
              <a:buSzPts val="1800"/>
              <a:buFont typeface="Georgia"/>
              <a:buChar char="●"/>
            </a:pPr>
            <a:r>
              <a:rPr lang="en" sz="1800">
                <a:latin typeface="Georgia"/>
                <a:ea typeface="Georgia"/>
                <a:cs typeface="Georgia"/>
                <a:sym typeface="Georgia"/>
              </a:rPr>
              <a:t>Nerve degeneration</a:t>
            </a:r>
            <a:endParaRPr sz="1800">
              <a:latin typeface="Georgia"/>
              <a:ea typeface="Georgia"/>
              <a:cs typeface="Georgia"/>
              <a:sym typeface="Georgia"/>
            </a:endParaRPr>
          </a:p>
          <a:p>
            <a:pPr indent="-342900" lvl="0" marL="457200" rtl="0" algn="l">
              <a:lnSpc>
                <a:spcPct val="150000"/>
              </a:lnSpc>
              <a:spcBef>
                <a:spcPts val="75"/>
              </a:spcBef>
              <a:spcAft>
                <a:spcPts val="0"/>
              </a:spcAft>
              <a:buSzPts val="1800"/>
              <a:buFont typeface="Georgia"/>
              <a:buChar char="●"/>
            </a:pPr>
            <a:r>
              <a:rPr lang="en" sz="1800">
                <a:latin typeface="Georgia"/>
                <a:ea typeface="Georgia"/>
                <a:cs typeface="Georgia"/>
                <a:sym typeface="Georgia"/>
              </a:rPr>
              <a:t>Impacts movement</a:t>
            </a:r>
            <a:endParaRPr sz="1800">
              <a:latin typeface="Georgia"/>
              <a:ea typeface="Georgia"/>
              <a:cs typeface="Georgia"/>
              <a:sym typeface="Georgia"/>
            </a:endParaRPr>
          </a:p>
          <a:p>
            <a:pPr indent="-342900" lvl="0" marL="457200" rtl="0" algn="l">
              <a:lnSpc>
                <a:spcPct val="150000"/>
              </a:lnSpc>
              <a:spcBef>
                <a:spcPts val="75"/>
              </a:spcBef>
              <a:spcAft>
                <a:spcPts val="0"/>
              </a:spcAft>
              <a:buSzPts val="1800"/>
              <a:buFont typeface="Georgia"/>
              <a:buChar char="●"/>
            </a:pPr>
            <a:r>
              <a:rPr lang="en" sz="1800">
                <a:latin typeface="Georgia"/>
                <a:ea typeface="Georgia"/>
                <a:cs typeface="Georgia"/>
                <a:sym typeface="Georgia"/>
              </a:rPr>
              <a:t>Dopamine production</a:t>
            </a:r>
            <a:endParaRPr sz="1800">
              <a:latin typeface="Georgia"/>
              <a:ea typeface="Georgia"/>
              <a:cs typeface="Georgia"/>
              <a:sym typeface="Georgia"/>
            </a:endParaRPr>
          </a:p>
          <a:p>
            <a:pPr indent="-342900" lvl="1" marL="914400" rtl="0" algn="l">
              <a:lnSpc>
                <a:spcPct val="150000"/>
              </a:lnSpc>
              <a:spcBef>
                <a:spcPts val="75"/>
              </a:spcBef>
              <a:spcAft>
                <a:spcPts val="0"/>
              </a:spcAft>
              <a:buSzPts val="1800"/>
              <a:buFont typeface="Georgia"/>
              <a:buChar char="○"/>
            </a:pPr>
            <a:r>
              <a:rPr lang="en" sz="1800">
                <a:latin typeface="Georgia"/>
                <a:ea typeface="Georgia"/>
                <a:cs typeface="Georgia"/>
                <a:sym typeface="Georgia"/>
              </a:rPr>
              <a:t>Responsible for balance</a:t>
            </a:r>
            <a:endParaRPr sz="1800">
              <a:latin typeface="Georgia"/>
              <a:ea typeface="Georgia"/>
              <a:cs typeface="Georgia"/>
              <a:sym typeface="Georgia"/>
            </a:endParaRPr>
          </a:p>
        </p:txBody>
      </p:sp>
      <p:sp>
        <p:nvSpPr>
          <p:cNvPr id="551" name="Google Shape;551;p56"/>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&amp; Background</a:t>
            </a:r>
            <a:endParaRPr/>
          </a:p>
        </p:txBody>
      </p:sp>
      <p:pic>
        <p:nvPicPr>
          <p:cNvPr id="552" name="Google Shape;552;p56"/>
          <p:cNvPicPr preferRelativeResize="0"/>
          <p:nvPr/>
        </p:nvPicPr>
        <p:blipFill>
          <a:blip r:embed="rId3">
            <a:alphaModFix/>
          </a:blip>
          <a:stretch>
            <a:fillRect/>
          </a:stretch>
        </p:blipFill>
        <p:spPr>
          <a:xfrm>
            <a:off x="5657852" y="408863"/>
            <a:ext cx="3258624" cy="4325776"/>
          </a:xfrm>
          <a:prstGeom prst="rect">
            <a:avLst/>
          </a:prstGeom>
          <a:noFill/>
          <a:ln>
            <a:noFill/>
          </a:ln>
        </p:spPr>
      </p:pic>
      <p:sp>
        <p:nvSpPr>
          <p:cNvPr id="553" name="Google Shape;553;p56"/>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57"/>
          <p:cNvSpPr txBox="1"/>
          <p:nvPr>
            <p:ph idx="1" type="subTitle"/>
          </p:nvPr>
        </p:nvSpPr>
        <p:spPr>
          <a:xfrm>
            <a:off x="713225" y="1218925"/>
            <a:ext cx="6427800" cy="33741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75"/>
              </a:spcBef>
              <a:spcAft>
                <a:spcPts val="0"/>
              </a:spcAft>
              <a:buSzPts val="1800"/>
              <a:buFont typeface="Georgia"/>
              <a:buChar char="●"/>
            </a:pPr>
            <a:r>
              <a:rPr b="1" lang="en" sz="1800">
                <a:latin typeface="Georgia"/>
                <a:ea typeface="Georgia"/>
                <a:cs typeface="Georgia"/>
                <a:sym typeface="Georgia"/>
              </a:rPr>
              <a:t>Traditional Detection</a:t>
            </a:r>
            <a:endParaRPr b="1" sz="1800">
              <a:latin typeface="Georgia"/>
              <a:ea typeface="Georgia"/>
              <a:cs typeface="Georgia"/>
              <a:sym typeface="Georgia"/>
            </a:endParaRPr>
          </a:p>
          <a:p>
            <a:pPr indent="-342900" lvl="1" marL="914400" marR="295488" rtl="0" algn="l">
              <a:lnSpc>
                <a:spcPct val="150000"/>
              </a:lnSpc>
              <a:spcBef>
                <a:spcPts val="75"/>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Invasive procedures</a:t>
            </a:r>
            <a:endParaRPr sz="1800">
              <a:solidFill>
                <a:schemeClr val="dk1"/>
              </a:solidFill>
              <a:latin typeface="Georgia"/>
              <a:ea typeface="Georgia"/>
              <a:cs typeface="Georgia"/>
              <a:sym typeface="Georgia"/>
            </a:endParaRPr>
          </a:p>
          <a:p>
            <a:pPr indent="-342900" lvl="1" marL="914400" marR="295488" rtl="0" algn="l">
              <a:lnSpc>
                <a:spcPct val="150000"/>
              </a:lnSpc>
              <a:spcBef>
                <a:spcPts val="75"/>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Genetic indicators </a:t>
            </a:r>
            <a:endParaRPr sz="1800">
              <a:solidFill>
                <a:schemeClr val="dk1"/>
              </a:solidFill>
              <a:latin typeface="Georgia"/>
              <a:ea typeface="Georgia"/>
              <a:cs typeface="Georgia"/>
              <a:sym typeface="Georgia"/>
            </a:endParaRPr>
          </a:p>
          <a:p>
            <a:pPr indent="-342900" lvl="0" marL="457200" marR="295488" rtl="0" algn="l">
              <a:lnSpc>
                <a:spcPct val="150000"/>
              </a:lnSpc>
              <a:spcBef>
                <a:spcPts val="75"/>
              </a:spcBef>
              <a:spcAft>
                <a:spcPts val="0"/>
              </a:spcAft>
              <a:buClr>
                <a:schemeClr val="dk1"/>
              </a:buClr>
              <a:buSzPts val="1800"/>
              <a:buFont typeface="Georgia"/>
              <a:buChar char="●"/>
            </a:pPr>
            <a:r>
              <a:rPr b="1" lang="en" sz="1800">
                <a:solidFill>
                  <a:schemeClr val="dk1"/>
                </a:solidFill>
                <a:latin typeface="Georgia"/>
                <a:ea typeface="Georgia"/>
                <a:cs typeface="Georgia"/>
                <a:sym typeface="Georgia"/>
              </a:rPr>
              <a:t>Limitations</a:t>
            </a:r>
            <a:endParaRPr b="1" sz="1800">
              <a:solidFill>
                <a:schemeClr val="dk1"/>
              </a:solidFill>
              <a:latin typeface="Georgia"/>
              <a:ea typeface="Georgia"/>
              <a:cs typeface="Georgia"/>
              <a:sym typeface="Georgia"/>
            </a:endParaRPr>
          </a:p>
          <a:p>
            <a:pPr indent="-342900" lvl="1" marL="914400" marR="295488" rtl="0" algn="l">
              <a:lnSpc>
                <a:spcPct val="150000"/>
              </a:lnSpc>
              <a:spcBef>
                <a:spcPts val="75"/>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Costly ( &gt; $1000)</a:t>
            </a:r>
            <a:endParaRPr sz="1800">
              <a:solidFill>
                <a:schemeClr val="dk1"/>
              </a:solidFill>
              <a:latin typeface="Georgia"/>
              <a:ea typeface="Georgia"/>
              <a:cs typeface="Georgia"/>
              <a:sym typeface="Georgia"/>
            </a:endParaRPr>
          </a:p>
          <a:p>
            <a:pPr indent="-342900" lvl="1" marL="914400" marR="295488" rtl="0" algn="l">
              <a:lnSpc>
                <a:spcPct val="150000"/>
              </a:lnSpc>
              <a:spcBef>
                <a:spcPts val="75"/>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Limited access</a:t>
            </a:r>
            <a:endParaRPr sz="1800">
              <a:solidFill>
                <a:schemeClr val="dk1"/>
              </a:solidFill>
              <a:latin typeface="Georgia"/>
              <a:ea typeface="Georgia"/>
              <a:cs typeface="Georgia"/>
              <a:sym typeface="Georgia"/>
            </a:endParaRPr>
          </a:p>
          <a:p>
            <a:pPr indent="-342900" lvl="1" marL="914400" marR="295488" rtl="0" algn="l">
              <a:lnSpc>
                <a:spcPct val="150000"/>
              </a:lnSpc>
              <a:spcBef>
                <a:spcPts val="75"/>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Genetic methods are unreliable</a:t>
            </a:r>
            <a:endParaRPr sz="1800">
              <a:solidFill>
                <a:schemeClr val="dk1"/>
              </a:solidFill>
              <a:latin typeface="Georgia"/>
              <a:ea typeface="Georgia"/>
              <a:cs typeface="Georgia"/>
              <a:sym typeface="Georgia"/>
            </a:endParaRPr>
          </a:p>
        </p:txBody>
      </p:sp>
      <p:sp>
        <p:nvSpPr>
          <p:cNvPr id="559" name="Google Shape;559;p57"/>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pic>
        <p:nvPicPr>
          <p:cNvPr id="560" name="Google Shape;560;p57"/>
          <p:cNvPicPr preferRelativeResize="0"/>
          <p:nvPr/>
        </p:nvPicPr>
        <p:blipFill>
          <a:blip r:embed="rId3">
            <a:alphaModFix/>
          </a:blip>
          <a:stretch>
            <a:fillRect/>
          </a:stretch>
        </p:blipFill>
        <p:spPr>
          <a:xfrm>
            <a:off x="5022375" y="445025"/>
            <a:ext cx="3390426" cy="3320675"/>
          </a:xfrm>
          <a:prstGeom prst="rect">
            <a:avLst/>
          </a:prstGeom>
          <a:noFill/>
          <a:ln>
            <a:noFill/>
          </a:ln>
        </p:spPr>
      </p:pic>
      <p:sp>
        <p:nvSpPr>
          <p:cNvPr id="561" name="Google Shape;561;p57"/>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58"/>
          <p:cNvSpPr txBox="1"/>
          <p:nvPr>
            <p:ph idx="4294967295" type="subTitle"/>
          </p:nvPr>
        </p:nvSpPr>
        <p:spPr>
          <a:xfrm>
            <a:off x="713225" y="1017725"/>
            <a:ext cx="7096800" cy="572700"/>
          </a:xfrm>
          <a:prstGeom prst="rect">
            <a:avLst/>
          </a:prstGeom>
        </p:spPr>
        <p:txBody>
          <a:bodyPr anchorCtr="0" anchor="t" bIns="91425" lIns="91425" spcFirstLastPara="1" rIns="91425" wrap="square" tIns="91425">
            <a:noAutofit/>
          </a:bodyPr>
          <a:lstStyle/>
          <a:p>
            <a:pPr indent="0" lvl="0" marL="0" marR="295488" rtl="0" algn="l">
              <a:lnSpc>
                <a:spcPct val="150000"/>
              </a:lnSpc>
              <a:spcBef>
                <a:spcPts val="0"/>
              </a:spcBef>
              <a:spcAft>
                <a:spcPts val="0"/>
              </a:spcAft>
              <a:buNone/>
            </a:pPr>
            <a:r>
              <a:rPr lang="en" sz="1500">
                <a:latin typeface="Georgia"/>
                <a:ea typeface="Georgia"/>
                <a:cs typeface="Georgia"/>
                <a:sym typeface="Georgia"/>
              </a:rPr>
              <a:t>Handwritten exams collected at São Paulo State University in Brazil</a:t>
            </a:r>
            <a:endParaRPr sz="1500">
              <a:latin typeface="Georgia"/>
              <a:ea typeface="Georgia"/>
              <a:cs typeface="Georgia"/>
              <a:sym typeface="Georgia"/>
            </a:endParaRPr>
          </a:p>
          <a:p>
            <a:pPr indent="0" lvl="0" marL="0" marR="295488" rtl="0" algn="l">
              <a:lnSpc>
                <a:spcPct val="150000"/>
              </a:lnSpc>
              <a:spcBef>
                <a:spcPts val="1200"/>
              </a:spcBef>
              <a:spcAft>
                <a:spcPts val="1200"/>
              </a:spcAft>
              <a:buNone/>
            </a:pPr>
            <a:r>
              <a:t/>
            </a:r>
            <a:endParaRPr sz="1600">
              <a:latin typeface="Georgia"/>
              <a:ea typeface="Georgia"/>
              <a:cs typeface="Georgia"/>
              <a:sym typeface="Georgia"/>
            </a:endParaRPr>
          </a:p>
        </p:txBody>
      </p:sp>
      <p:sp>
        <p:nvSpPr>
          <p:cNvPr id="567" name="Google Shape;567;p58"/>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a:t>
            </a:r>
            <a:endParaRPr/>
          </a:p>
        </p:txBody>
      </p:sp>
      <p:sp>
        <p:nvSpPr>
          <p:cNvPr id="568" name="Google Shape;568;p58"/>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69" name="Google Shape;569;p58"/>
          <p:cNvPicPr preferRelativeResize="0"/>
          <p:nvPr/>
        </p:nvPicPr>
        <p:blipFill>
          <a:blip r:embed="rId3">
            <a:alphaModFix/>
          </a:blip>
          <a:stretch>
            <a:fillRect/>
          </a:stretch>
        </p:blipFill>
        <p:spPr>
          <a:xfrm>
            <a:off x="1868700" y="1531450"/>
            <a:ext cx="5406575" cy="30515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59"/>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Processed Data</a:t>
            </a:r>
            <a:endParaRPr/>
          </a:p>
        </p:txBody>
      </p:sp>
      <p:sp>
        <p:nvSpPr>
          <p:cNvPr id="575" name="Google Shape;575;p59"/>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latin typeface="Georgia"/>
                <a:ea typeface="Georgia"/>
                <a:cs typeface="Georgia"/>
                <a:sym typeface="Georgia"/>
              </a:rPr>
              <a:t>Meander Dataset</a:t>
            </a:r>
            <a:endParaRPr sz="1500">
              <a:latin typeface="Georgia"/>
              <a:ea typeface="Georgia"/>
              <a:cs typeface="Georgia"/>
              <a:sym typeface="Georgia"/>
            </a:endParaRPr>
          </a:p>
        </p:txBody>
      </p:sp>
      <p:sp>
        <p:nvSpPr>
          <p:cNvPr id="576" name="Google Shape;576;p59"/>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77" name="Google Shape;577;p59"/>
          <p:cNvPicPr preferRelativeResize="0"/>
          <p:nvPr/>
        </p:nvPicPr>
        <p:blipFill>
          <a:blip r:embed="rId3">
            <a:alphaModFix/>
          </a:blip>
          <a:stretch>
            <a:fillRect/>
          </a:stretch>
        </p:blipFill>
        <p:spPr>
          <a:xfrm>
            <a:off x="1948825" y="1891252"/>
            <a:ext cx="2288540" cy="2200691"/>
          </a:xfrm>
          <a:prstGeom prst="rect">
            <a:avLst/>
          </a:prstGeom>
          <a:noFill/>
          <a:ln cap="flat" cmpd="sng" w="9525">
            <a:solidFill>
              <a:schemeClr val="dk2"/>
            </a:solidFill>
            <a:prstDash val="solid"/>
            <a:round/>
            <a:headEnd len="sm" w="sm" type="none"/>
            <a:tailEnd len="sm" w="sm" type="none"/>
          </a:ln>
        </p:spPr>
      </p:pic>
      <p:pic>
        <p:nvPicPr>
          <p:cNvPr id="578" name="Google Shape;578;p59"/>
          <p:cNvPicPr preferRelativeResize="0"/>
          <p:nvPr/>
        </p:nvPicPr>
        <p:blipFill>
          <a:blip r:embed="rId4">
            <a:alphaModFix/>
          </a:blip>
          <a:stretch>
            <a:fillRect/>
          </a:stretch>
        </p:blipFill>
        <p:spPr>
          <a:xfrm>
            <a:off x="4906635" y="1901752"/>
            <a:ext cx="2288540" cy="2179703"/>
          </a:xfrm>
          <a:prstGeom prst="rect">
            <a:avLst/>
          </a:prstGeom>
          <a:noFill/>
          <a:ln cap="flat" cmpd="sng" w="9525">
            <a:solidFill>
              <a:schemeClr val="dk2"/>
            </a:solidFill>
            <a:prstDash val="solid"/>
            <a:round/>
            <a:headEnd len="sm" w="sm" type="none"/>
            <a:tailEnd len="sm" w="sm" type="none"/>
          </a:ln>
        </p:spPr>
      </p:pic>
      <p:sp>
        <p:nvSpPr>
          <p:cNvPr id="579" name="Google Shape;579;p59"/>
          <p:cNvSpPr txBox="1"/>
          <p:nvPr/>
        </p:nvSpPr>
        <p:spPr>
          <a:xfrm>
            <a:off x="1958300" y="4191575"/>
            <a:ext cx="2288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latin typeface="Georgia"/>
                <a:ea typeface="Georgia"/>
                <a:cs typeface="Georgia"/>
                <a:sym typeface="Georgia"/>
              </a:rPr>
              <a:t>Healthy</a:t>
            </a:r>
            <a:endParaRPr sz="1600">
              <a:latin typeface="Georgia"/>
              <a:ea typeface="Georgia"/>
              <a:cs typeface="Georgia"/>
              <a:sym typeface="Georgia"/>
            </a:endParaRPr>
          </a:p>
        </p:txBody>
      </p:sp>
      <p:sp>
        <p:nvSpPr>
          <p:cNvPr id="580" name="Google Shape;580;p59"/>
          <p:cNvSpPr txBox="1"/>
          <p:nvPr/>
        </p:nvSpPr>
        <p:spPr>
          <a:xfrm>
            <a:off x="4906700" y="4178300"/>
            <a:ext cx="2288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latin typeface="Georgia"/>
                <a:ea typeface="Georgia"/>
                <a:cs typeface="Georgia"/>
                <a:sym typeface="Georgia"/>
              </a:rPr>
              <a:t>Parkinson’s</a:t>
            </a:r>
            <a:endParaRPr sz="1600">
              <a:latin typeface="Georgia"/>
              <a:ea typeface="Georgia"/>
              <a:cs typeface="Georgia"/>
              <a:sym typeface="Georg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60"/>
          <p:cNvSpPr txBox="1"/>
          <p:nvPr>
            <p:ph idx="1" type="subTitle"/>
          </p:nvPr>
        </p:nvSpPr>
        <p:spPr>
          <a:xfrm>
            <a:off x="713225" y="1218925"/>
            <a:ext cx="7328400" cy="3374100"/>
          </a:xfrm>
          <a:prstGeom prst="rect">
            <a:avLst/>
          </a:prstGeom>
        </p:spPr>
        <p:txBody>
          <a:bodyPr anchorCtr="0" anchor="t" bIns="91425" lIns="91425" spcFirstLastPara="1" rIns="91425" wrap="square" tIns="91425">
            <a:noAutofit/>
          </a:bodyPr>
          <a:lstStyle/>
          <a:p>
            <a:pPr indent="-342900" lvl="0" marL="4572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Computer Vision (CV), </a:t>
            </a:r>
            <a:r>
              <a:rPr lang="en" sz="1800">
                <a:solidFill>
                  <a:schemeClr val="dk1"/>
                </a:solidFill>
                <a:latin typeface="Georgia"/>
                <a:ea typeface="Georgia"/>
                <a:cs typeface="Georgia"/>
                <a:sym typeface="Georgia"/>
              </a:rPr>
              <a:t>Convolutional Neural Network (CNN)</a:t>
            </a:r>
            <a:endParaRPr sz="1800">
              <a:latin typeface="Georgia"/>
              <a:ea typeface="Georgia"/>
              <a:cs typeface="Georgia"/>
              <a:sym typeface="Georgia"/>
            </a:endParaRPr>
          </a:p>
          <a:p>
            <a:pPr indent="-342900" lvl="1" marL="9144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Pytorch</a:t>
            </a:r>
            <a:endParaRPr sz="1800">
              <a:latin typeface="Georgia"/>
              <a:ea typeface="Georgia"/>
              <a:cs typeface="Georgia"/>
              <a:sym typeface="Georgia"/>
            </a:endParaRPr>
          </a:p>
          <a:p>
            <a:pPr indent="-342900" lvl="1" marL="9144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Torchvision</a:t>
            </a:r>
            <a:endParaRPr sz="1800">
              <a:latin typeface="Georgia"/>
              <a:ea typeface="Georgia"/>
              <a:cs typeface="Georgia"/>
              <a:sym typeface="Georgia"/>
            </a:endParaRPr>
          </a:p>
          <a:p>
            <a:pPr indent="-342900" lvl="1" marL="9144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Pillow</a:t>
            </a:r>
            <a:endParaRPr sz="1800">
              <a:latin typeface="Georgia"/>
              <a:ea typeface="Georgia"/>
              <a:cs typeface="Georgia"/>
              <a:sym typeface="Georgia"/>
            </a:endParaRPr>
          </a:p>
          <a:p>
            <a:pPr indent="-342900" lvl="1" marL="914400" marR="295488" rtl="0" algn="l">
              <a:lnSpc>
                <a:spcPct val="150000"/>
              </a:lnSpc>
              <a:spcBef>
                <a:spcPts val="0"/>
              </a:spcBef>
              <a:spcAft>
                <a:spcPts val="0"/>
              </a:spcAft>
              <a:buSzPts val="1800"/>
              <a:buFont typeface="Georgia"/>
              <a:buChar char="○"/>
            </a:pPr>
            <a:r>
              <a:rPr lang="en" sz="1800">
                <a:latin typeface="Georgia"/>
                <a:ea typeface="Georgia"/>
                <a:cs typeface="Georgia"/>
                <a:sym typeface="Georgia"/>
              </a:rPr>
              <a:t>Sklearn</a:t>
            </a:r>
            <a:endParaRPr sz="1800"/>
          </a:p>
        </p:txBody>
      </p:sp>
      <p:sp>
        <p:nvSpPr>
          <p:cNvPr id="586" name="Google Shape;586;p60"/>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a:p>
        </p:txBody>
      </p:sp>
      <p:sp>
        <p:nvSpPr>
          <p:cNvPr id="587" name="Google Shape;587;p60"/>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61"/>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CNN</a:t>
            </a:r>
            <a:endParaRPr/>
          </a:p>
        </p:txBody>
      </p:sp>
      <p:sp>
        <p:nvSpPr>
          <p:cNvPr id="593" name="Google Shape;593;p61"/>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94" name="Google Shape;594;p61"/>
          <p:cNvPicPr preferRelativeResize="0"/>
          <p:nvPr/>
        </p:nvPicPr>
        <p:blipFill rotWithShape="1">
          <a:blip r:embed="rId3">
            <a:alphaModFix/>
          </a:blip>
          <a:srcRect b="0" l="2731" r="2084" t="0"/>
          <a:stretch/>
        </p:blipFill>
        <p:spPr>
          <a:xfrm>
            <a:off x="31463" y="1178475"/>
            <a:ext cx="9081075" cy="2786550"/>
          </a:xfrm>
          <a:prstGeom prst="rect">
            <a:avLst/>
          </a:prstGeom>
          <a:noFill/>
          <a:ln>
            <a:noFill/>
          </a:ln>
        </p:spPr>
      </p:pic>
      <p:sp>
        <p:nvSpPr>
          <p:cNvPr id="595" name="Google Shape;595;p61"/>
          <p:cNvSpPr/>
          <p:nvPr/>
        </p:nvSpPr>
        <p:spPr>
          <a:xfrm>
            <a:off x="113725" y="1887325"/>
            <a:ext cx="7158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1"/>
          <p:cNvSpPr/>
          <p:nvPr/>
        </p:nvSpPr>
        <p:spPr>
          <a:xfrm>
            <a:off x="904900" y="1797225"/>
            <a:ext cx="7158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1"/>
          <p:cNvSpPr/>
          <p:nvPr/>
        </p:nvSpPr>
        <p:spPr>
          <a:xfrm>
            <a:off x="2103650" y="1477575"/>
            <a:ext cx="7158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1"/>
          <p:cNvSpPr/>
          <p:nvPr/>
        </p:nvSpPr>
        <p:spPr>
          <a:xfrm>
            <a:off x="2949925" y="1554825"/>
            <a:ext cx="7158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1"/>
          <p:cNvSpPr/>
          <p:nvPr/>
        </p:nvSpPr>
        <p:spPr>
          <a:xfrm>
            <a:off x="4214100" y="1554825"/>
            <a:ext cx="7158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1"/>
          <p:cNvSpPr/>
          <p:nvPr/>
        </p:nvSpPr>
        <p:spPr>
          <a:xfrm>
            <a:off x="5484750" y="1719975"/>
            <a:ext cx="7158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1"/>
          <p:cNvSpPr/>
          <p:nvPr/>
        </p:nvSpPr>
        <p:spPr>
          <a:xfrm>
            <a:off x="6393125" y="1719975"/>
            <a:ext cx="7158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1"/>
          <p:cNvSpPr/>
          <p:nvPr/>
        </p:nvSpPr>
        <p:spPr>
          <a:xfrm>
            <a:off x="7205100" y="1719975"/>
            <a:ext cx="7158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1"/>
          <p:cNvSpPr/>
          <p:nvPr/>
        </p:nvSpPr>
        <p:spPr>
          <a:xfrm>
            <a:off x="1773200" y="1719975"/>
            <a:ext cx="7158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1"/>
          <p:cNvSpPr/>
          <p:nvPr/>
        </p:nvSpPr>
        <p:spPr>
          <a:xfrm>
            <a:off x="8458700" y="2129725"/>
            <a:ext cx="653700" cy="1722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1"/>
          <p:cNvSpPr/>
          <p:nvPr/>
        </p:nvSpPr>
        <p:spPr>
          <a:xfrm>
            <a:off x="8730425" y="2210375"/>
            <a:ext cx="375000" cy="24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1"/>
          <p:cNvSpPr txBox="1"/>
          <p:nvPr/>
        </p:nvSpPr>
        <p:spPr>
          <a:xfrm>
            <a:off x="546800" y="3270875"/>
            <a:ext cx="1226400" cy="3693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Convolution</a:t>
            </a:r>
            <a:endParaRPr sz="1200">
              <a:latin typeface="Montserrat"/>
              <a:ea typeface="Montserrat"/>
              <a:cs typeface="Montserrat"/>
              <a:sym typeface="Montserrat"/>
            </a:endParaRPr>
          </a:p>
        </p:txBody>
      </p:sp>
      <p:sp>
        <p:nvSpPr>
          <p:cNvPr id="607" name="Google Shape;607;p61"/>
          <p:cNvSpPr txBox="1"/>
          <p:nvPr/>
        </p:nvSpPr>
        <p:spPr>
          <a:xfrm>
            <a:off x="1682600" y="3270875"/>
            <a:ext cx="897000" cy="3693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Max-Pool</a:t>
            </a:r>
            <a:endParaRPr sz="1200">
              <a:latin typeface="Montserrat"/>
              <a:ea typeface="Montserrat"/>
              <a:cs typeface="Montserrat"/>
              <a:sym typeface="Montserrat"/>
            </a:endParaRPr>
          </a:p>
        </p:txBody>
      </p:sp>
      <p:sp>
        <p:nvSpPr>
          <p:cNvPr id="608" name="Google Shape;608;p61"/>
          <p:cNvSpPr txBox="1"/>
          <p:nvPr/>
        </p:nvSpPr>
        <p:spPr>
          <a:xfrm>
            <a:off x="2668075" y="3270875"/>
            <a:ext cx="1226400" cy="3693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Convolution</a:t>
            </a:r>
            <a:endParaRPr sz="1200">
              <a:latin typeface="Montserrat"/>
              <a:ea typeface="Montserrat"/>
              <a:cs typeface="Montserrat"/>
              <a:sym typeface="Montserrat"/>
            </a:endParaRPr>
          </a:p>
        </p:txBody>
      </p:sp>
      <p:sp>
        <p:nvSpPr>
          <p:cNvPr id="609" name="Google Shape;609;p61"/>
          <p:cNvSpPr txBox="1"/>
          <p:nvPr/>
        </p:nvSpPr>
        <p:spPr>
          <a:xfrm>
            <a:off x="4088538" y="3270875"/>
            <a:ext cx="966900" cy="3693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Max-Pool</a:t>
            </a:r>
            <a:endParaRPr sz="1200">
              <a:latin typeface="Montserrat"/>
              <a:ea typeface="Montserrat"/>
              <a:cs typeface="Montserrat"/>
              <a:sym typeface="Montserrat"/>
            </a:endParaRPr>
          </a:p>
        </p:txBody>
      </p:sp>
      <p:sp>
        <p:nvSpPr>
          <p:cNvPr id="610" name="Google Shape;610;p61"/>
          <p:cNvSpPr txBox="1"/>
          <p:nvPr/>
        </p:nvSpPr>
        <p:spPr>
          <a:xfrm>
            <a:off x="5324225" y="3270875"/>
            <a:ext cx="1226400" cy="3693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Convolution</a:t>
            </a:r>
            <a:endParaRPr sz="1200">
              <a:latin typeface="Montserrat"/>
              <a:ea typeface="Montserrat"/>
              <a:cs typeface="Montserrat"/>
              <a:sym typeface="Montserrat"/>
            </a:endParaRPr>
          </a:p>
        </p:txBody>
      </p:sp>
      <p:sp>
        <p:nvSpPr>
          <p:cNvPr id="611" name="Google Shape;611;p61"/>
          <p:cNvSpPr txBox="1"/>
          <p:nvPr/>
        </p:nvSpPr>
        <p:spPr>
          <a:xfrm>
            <a:off x="6393125" y="3270875"/>
            <a:ext cx="966900" cy="3693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Montserrat"/>
                <a:ea typeface="Montserrat"/>
                <a:cs typeface="Montserrat"/>
                <a:sym typeface="Montserrat"/>
              </a:rPr>
              <a:t>Max-Pool</a:t>
            </a:r>
            <a:endParaRPr sz="1200">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62"/>
          <p:cNvSpPr txBox="1"/>
          <p:nvPr>
            <p:ph idx="1" type="subTitle"/>
          </p:nvPr>
        </p:nvSpPr>
        <p:spPr>
          <a:xfrm>
            <a:off x="776775" y="1278575"/>
            <a:ext cx="7678500" cy="3242700"/>
          </a:xfrm>
          <a:prstGeom prst="rect">
            <a:avLst/>
          </a:prstGeom>
        </p:spPr>
        <p:txBody>
          <a:bodyPr anchorCtr="0" anchor="t" bIns="91425" lIns="91425" spcFirstLastPara="1" rIns="91425" wrap="square" tIns="91425">
            <a:noAutofit/>
          </a:bodyPr>
          <a:lstStyle/>
          <a:p>
            <a:pPr indent="-342900" lvl="0" marL="457200" marR="295488" rtl="0" algn="l">
              <a:lnSpc>
                <a:spcPct val="150000"/>
              </a:lnSpc>
              <a:spcBef>
                <a:spcPts val="0"/>
              </a:spcBef>
              <a:spcAft>
                <a:spcPts val="0"/>
              </a:spcAft>
              <a:buSzPts val="1800"/>
              <a:buFont typeface="Georgia"/>
              <a:buChar char="●"/>
            </a:pPr>
            <a:r>
              <a:rPr lang="en" sz="1800">
                <a:solidFill>
                  <a:schemeClr val="dk1"/>
                </a:solidFill>
                <a:latin typeface="Georgia"/>
                <a:ea typeface="Georgia"/>
                <a:cs typeface="Georgia"/>
                <a:sym typeface="Georgia"/>
              </a:rPr>
              <a:t>Frontend </a:t>
            </a:r>
            <a:endParaRPr sz="1800">
              <a:solidFill>
                <a:schemeClr val="dk1"/>
              </a:solidFill>
              <a:latin typeface="Georgia"/>
              <a:ea typeface="Georgia"/>
              <a:cs typeface="Georgia"/>
              <a:sym typeface="Georgia"/>
            </a:endParaRPr>
          </a:p>
          <a:p>
            <a:pPr indent="-342900" lvl="1" marL="914400" marR="295488" rtl="0" algn="l">
              <a:lnSpc>
                <a:spcPct val="150000"/>
              </a:lnSpc>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Streamlit</a:t>
            </a:r>
            <a:endParaRPr sz="1800">
              <a:solidFill>
                <a:schemeClr val="dk1"/>
              </a:solidFill>
              <a:latin typeface="Georgia"/>
              <a:ea typeface="Georgia"/>
              <a:cs typeface="Georgia"/>
              <a:sym typeface="Georgia"/>
            </a:endParaRPr>
          </a:p>
          <a:p>
            <a:pPr indent="-342900" lvl="1" marL="914400" marR="295488" rtl="0" algn="l">
              <a:lnSpc>
                <a:spcPct val="150000"/>
              </a:lnSpc>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Step-by-step Guidelines</a:t>
            </a:r>
            <a:endParaRPr sz="1800">
              <a:solidFill>
                <a:schemeClr val="dk1"/>
              </a:solidFill>
              <a:latin typeface="Georgia"/>
              <a:ea typeface="Georgia"/>
              <a:cs typeface="Georgia"/>
              <a:sym typeface="Georgia"/>
            </a:endParaRPr>
          </a:p>
          <a:p>
            <a:pPr indent="-342900" lvl="1" marL="914400" marR="295488" rtl="0" algn="l">
              <a:lnSpc>
                <a:spcPct val="150000"/>
              </a:lnSpc>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Download &amp; upload images</a:t>
            </a:r>
            <a:endParaRPr/>
          </a:p>
        </p:txBody>
      </p:sp>
      <p:sp>
        <p:nvSpPr>
          <p:cNvPr id="617" name="Google Shape;617;p62"/>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Frontend</a:t>
            </a:r>
            <a:endParaRPr/>
          </a:p>
        </p:txBody>
      </p:sp>
      <p:sp>
        <p:nvSpPr>
          <p:cNvPr id="618" name="Google Shape;618;p62"/>
          <p:cNvSpPr txBox="1"/>
          <p:nvPr>
            <p:ph idx="12" type="sldNum"/>
          </p:nvPr>
        </p:nvSpPr>
        <p:spPr>
          <a:xfrm>
            <a:off x="8556784" y="45212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nimalist Business Slides XL by Slidesgo">
  <a:themeElements>
    <a:clrScheme name="Simple Light">
      <a:dk1>
        <a:srgbClr val="000000"/>
      </a:dk1>
      <a:lt1>
        <a:srgbClr val="E3E7F0"/>
      </a:lt1>
      <a:dk2>
        <a:srgbClr val="000000"/>
      </a:dk2>
      <a:lt2>
        <a:srgbClr val="E3E7F0"/>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